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</p:sldMasterIdLst>
  <p:notesMasterIdLst>
    <p:notesMasterId r:id="rId23"/>
  </p:notesMasterIdLst>
  <p:sldIdLst>
    <p:sldId id="294" r:id="rId6"/>
    <p:sldId id="272" r:id="rId7"/>
    <p:sldId id="277" r:id="rId8"/>
    <p:sldId id="278" r:id="rId9"/>
    <p:sldId id="276" r:id="rId10"/>
    <p:sldId id="279" r:id="rId11"/>
    <p:sldId id="280" r:id="rId12"/>
    <p:sldId id="281" r:id="rId13"/>
    <p:sldId id="282" r:id="rId14"/>
    <p:sldId id="275" r:id="rId15"/>
    <p:sldId id="268" r:id="rId16"/>
    <p:sldId id="273" r:id="rId17"/>
    <p:sldId id="283" r:id="rId18"/>
    <p:sldId id="286" r:id="rId19"/>
    <p:sldId id="288" r:id="rId20"/>
    <p:sldId id="289" r:id="rId21"/>
    <p:sldId id="295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008C3A"/>
    <a:srgbClr val="004F8B"/>
    <a:srgbClr val="F6630D"/>
    <a:srgbClr val="FDD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F66F0-E01E-4C4B-9800-196594D7ABA5}" v="2" dt="2021-04-21T14:25:48.454"/>
    <p1510:client id="{232EEC5D-7BF3-4454-ABE9-1743CABE94FC}" v="34" dt="2021-03-24T09:33:04.760"/>
    <p1510:client id="{3416720B-A583-4F8C-9A10-8075C724A95A}" v="31" dt="2022-04-20T08:21:55.642"/>
    <p1510:client id="{6EA0AA39-B096-48D9-B899-ECB98A2FE48C}" v="1001" dt="2021-07-05T13:56:53.943"/>
    <p1510:client id="{7412C3B8-D674-4ABB-94D4-D6B55B0D2859}" v="205" dt="2022-07-07T14:31:41.557"/>
    <p1510:client id="{84A8C799-58AB-47DE-AD81-EC86F95EF9B8}" v="47" dt="2021-07-05T09:33:33.657"/>
    <p1510:client id="{8D1D5A57-9CB3-45FF-969A-6AE384033288}" v="12" dt="2021-04-29T06:57:56.303"/>
    <p1510:client id="{9A793C32-1F9A-478C-9009-5EDD5153EFCB}" v="65" dt="2021-05-11T15:38:12.682"/>
    <p1510:client id="{BA7CF6F2-E1F6-4932-9488-281309C42D6D}" v="8" dt="2022-04-22T09:52:07.197"/>
    <p1510:client id="{C9AC46C1-1262-4E5F-9647-E60A0964DD3A}" v="677" dt="2022-04-19T14:50:33.548"/>
    <p1510:client id="{CE726DDC-95FF-414D-81D3-30BC07584DF3}" v="2584" dt="2023-02-15T16:24:00.913"/>
    <p1510:client id="{DA5BC97E-892B-4990-B429-08BB8D933A5E}" v="124" dt="2021-05-14T08:28:45.750"/>
    <p1510:client id="{F6F3D3A3-1B56-4981-920B-2B03D9E1B286}" v="5" dt="2021-07-08T09:25:10.234"/>
    <p1510:client id="{FF0474C7-5828-4121-A364-33B848EA44D7}" v="717" dt="2021-05-12T16:32:14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f Liebal" userId="294b3999772e6136" providerId="Windows Live" clId="Web-{3416720B-A583-4F8C-9A10-8075C724A95A}"/>
    <pc:docChg chg="modSld">
      <pc:chgData name="Ulf Liebal" userId="294b3999772e6136" providerId="Windows Live" clId="Web-{3416720B-A583-4F8C-9A10-8075C724A95A}" dt="2022-04-20T08:21:55.642" v="20" actId="20577"/>
      <pc:docMkLst>
        <pc:docMk/>
      </pc:docMkLst>
      <pc:sldChg chg="addSp modSp">
        <pc:chgData name="Ulf Liebal" userId="294b3999772e6136" providerId="Windows Live" clId="Web-{3416720B-A583-4F8C-9A10-8075C724A95A}" dt="2022-04-20T08:02:14.551" v="11" actId="20577"/>
        <pc:sldMkLst>
          <pc:docMk/>
          <pc:sldMk cId="1547699624" sldId="276"/>
        </pc:sldMkLst>
        <pc:spChg chg="add mod">
          <ac:chgData name="Ulf Liebal" userId="294b3999772e6136" providerId="Windows Live" clId="Web-{3416720B-A583-4F8C-9A10-8075C724A95A}" dt="2022-04-20T08:02:14.551" v="11" actId="20577"/>
          <ac:spMkLst>
            <pc:docMk/>
            <pc:sldMk cId="1547699624" sldId="276"/>
            <ac:spMk id="10" creationId="{0F739811-422E-39DA-A2EB-91950364C0A1}"/>
          </ac:spMkLst>
        </pc:spChg>
      </pc:sldChg>
      <pc:sldChg chg="modSp">
        <pc:chgData name="Ulf Liebal" userId="294b3999772e6136" providerId="Windows Live" clId="Web-{3416720B-A583-4F8C-9A10-8075C724A95A}" dt="2022-04-20T08:21:55.642" v="20" actId="20577"/>
        <pc:sldMkLst>
          <pc:docMk/>
          <pc:sldMk cId="3493919229" sldId="290"/>
        </pc:sldMkLst>
        <pc:spChg chg="mod">
          <ac:chgData name="Ulf Liebal" userId="294b3999772e6136" providerId="Windows Live" clId="Web-{3416720B-A583-4F8C-9A10-8075C724A95A}" dt="2022-04-20T08:21:55.642" v="20" actId="20577"/>
          <ac:spMkLst>
            <pc:docMk/>
            <pc:sldMk cId="3493919229" sldId="290"/>
            <ac:spMk id="8" creationId="{00000000-0000-0000-0000-000000000000}"/>
          </ac:spMkLst>
        </pc:spChg>
      </pc:sldChg>
    </pc:docChg>
  </pc:docChgLst>
  <pc:docChgLst>
    <pc:chgData name="Ulf Liebal" userId="294b3999772e6136" providerId="Windows Live" clId="Web-{D2A42CDF-C62C-4740-AF1C-134217014878}"/>
    <pc:docChg chg="addSld modSld sldOrd">
      <pc:chgData name="Ulf Liebal" userId="294b3999772e6136" providerId="Windows Live" clId="Web-{D2A42CDF-C62C-4740-AF1C-134217014878}" dt="2020-06-18T13:49:13.832" v="72"/>
      <pc:docMkLst>
        <pc:docMk/>
      </pc:docMkLst>
      <pc:sldChg chg="addSp delSp modSp new ord">
        <pc:chgData name="Ulf Liebal" userId="294b3999772e6136" providerId="Windows Live" clId="Web-{D2A42CDF-C62C-4740-AF1C-134217014878}" dt="2020-06-18T13:48:36.847" v="65" actId="20577"/>
        <pc:sldMkLst>
          <pc:docMk/>
          <pc:sldMk cId="74597144" sldId="261"/>
        </pc:sldMkLst>
        <pc:spChg chg="del">
          <ac:chgData name="Ulf Liebal" userId="294b3999772e6136" providerId="Windows Live" clId="Web-{D2A42CDF-C62C-4740-AF1C-134217014878}" dt="2020-06-18T13:44:43.001" v="2"/>
          <ac:spMkLst>
            <pc:docMk/>
            <pc:sldMk cId="74597144" sldId="261"/>
            <ac:spMk id="2" creationId="{408152B3-96BF-4191-A9AB-2FE3FB7C121F}"/>
          </ac:spMkLst>
        </pc:spChg>
        <pc:spChg chg="del">
          <ac:chgData name="Ulf Liebal" userId="294b3999772e6136" providerId="Windows Live" clId="Web-{D2A42CDF-C62C-4740-AF1C-134217014878}" dt="2020-06-18T13:44:46.470" v="3"/>
          <ac:spMkLst>
            <pc:docMk/>
            <pc:sldMk cId="74597144" sldId="261"/>
            <ac:spMk id="3" creationId="{566134FD-0D10-449A-986C-45D9B6F3C5B7}"/>
          </ac:spMkLst>
        </pc:spChg>
        <pc:spChg chg="add mod">
          <ac:chgData name="Ulf Liebal" userId="294b3999772e6136" providerId="Windows Live" clId="Web-{D2A42CDF-C62C-4740-AF1C-134217014878}" dt="2020-06-18T13:48:36.847" v="65" actId="20577"/>
          <ac:spMkLst>
            <pc:docMk/>
            <pc:sldMk cId="74597144" sldId="261"/>
            <ac:spMk id="5" creationId="{55BD9408-F9B2-43C9-A2DD-FC782C561DC1}"/>
          </ac:spMkLst>
        </pc:spChg>
      </pc:sldChg>
      <pc:sldChg chg="addSp delSp modSp new">
        <pc:chgData name="Ulf Liebal" userId="294b3999772e6136" providerId="Windows Live" clId="Web-{D2A42CDF-C62C-4740-AF1C-134217014878}" dt="2020-06-18T13:49:13.832" v="72"/>
        <pc:sldMkLst>
          <pc:docMk/>
          <pc:sldMk cId="637789406" sldId="262"/>
        </pc:sldMkLst>
        <pc:spChg chg="del">
          <ac:chgData name="Ulf Liebal" userId="294b3999772e6136" providerId="Windows Live" clId="Web-{D2A42CDF-C62C-4740-AF1C-134217014878}" dt="2020-06-18T13:48:42.550" v="68"/>
          <ac:spMkLst>
            <pc:docMk/>
            <pc:sldMk cId="637789406" sldId="262"/>
            <ac:spMk id="2" creationId="{404601CE-4873-46DA-A8BB-2D236E09C364}"/>
          </ac:spMkLst>
        </pc:spChg>
        <pc:spChg chg="del">
          <ac:chgData name="Ulf Liebal" userId="294b3999772e6136" providerId="Windows Live" clId="Web-{D2A42CDF-C62C-4740-AF1C-134217014878}" dt="2020-06-18T13:48:44.784" v="69"/>
          <ac:spMkLst>
            <pc:docMk/>
            <pc:sldMk cId="637789406" sldId="262"/>
            <ac:spMk id="3" creationId="{171B5173-CB97-4A75-B23B-C821076A75DD}"/>
          </ac:spMkLst>
        </pc:spChg>
        <pc:picChg chg="add del mod">
          <ac:chgData name="Ulf Liebal" userId="294b3999772e6136" providerId="Windows Live" clId="Web-{D2A42CDF-C62C-4740-AF1C-134217014878}" dt="2020-06-18T13:49:13.832" v="72"/>
          <ac:picMkLst>
            <pc:docMk/>
            <pc:sldMk cId="637789406" sldId="262"/>
            <ac:picMk id="4" creationId="{45B8EEEB-B80C-4C4E-9259-2A68F3C43C26}"/>
          </ac:picMkLst>
        </pc:picChg>
      </pc:sldChg>
    </pc:docChg>
  </pc:docChgLst>
  <pc:docChgLst>
    <pc:chgData name="Ulf Liebal" userId="294b3999772e6136" providerId="Windows Live" clId="Web-{7412C3B8-D674-4ABB-94D4-D6B55B0D2859}"/>
    <pc:docChg chg="addSld delSld modSld">
      <pc:chgData name="Ulf Liebal" userId="294b3999772e6136" providerId="Windows Live" clId="Web-{7412C3B8-D674-4ABB-94D4-D6B55B0D2859}" dt="2022-07-07T14:31:41.557" v="187" actId="20577"/>
      <pc:docMkLst>
        <pc:docMk/>
      </pc:docMkLst>
      <pc:sldChg chg="addSp delSp modSp del">
        <pc:chgData name="Ulf Liebal" userId="294b3999772e6136" providerId="Windows Live" clId="Web-{7412C3B8-D674-4ABB-94D4-D6B55B0D2859}" dt="2022-07-07T12:43:44.714" v="69"/>
        <pc:sldMkLst>
          <pc:docMk/>
          <pc:sldMk cId="2950842444" sldId="263"/>
        </pc:sldMkLst>
        <pc:spChg chg="mod">
          <ac:chgData name="Ulf Liebal" userId="294b3999772e6136" providerId="Windows Live" clId="Web-{7412C3B8-D674-4ABB-94D4-D6B55B0D2859}" dt="2022-07-07T12:34:31.432" v="8" actId="20577"/>
          <ac:spMkLst>
            <pc:docMk/>
            <pc:sldMk cId="2950842444" sldId="263"/>
            <ac:spMk id="2" creationId="{EB3DBFD1-41A9-478D-AA0F-C72E1A9609FE}"/>
          </ac:spMkLst>
        </pc:spChg>
        <pc:spChg chg="add del">
          <ac:chgData name="Ulf Liebal" userId="294b3999772e6136" providerId="Windows Live" clId="Web-{7412C3B8-D674-4ABB-94D4-D6B55B0D2859}" dt="2022-07-07T12:33:31.755" v="5"/>
          <ac:spMkLst>
            <pc:docMk/>
            <pc:sldMk cId="2950842444" sldId="263"/>
            <ac:spMk id="3" creationId="{41F66F50-8018-B28C-23EA-CB5C84DC5AAA}"/>
          </ac:spMkLst>
        </pc:spChg>
        <pc:spChg chg="mod">
          <ac:chgData name="Ulf Liebal" userId="294b3999772e6136" providerId="Windows Live" clId="Web-{7412C3B8-D674-4ABB-94D4-D6B55B0D2859}" dt="2022-07-07T12:33:42.491" v="6" actId="1076"/>
          <ac:spMkLst>
            <pc:docMk/>
            <pc:sldMk cId="2950842444" sldId="263"/>
            <ac:spMk id="11" creationId="{978DFABF-5893-41F0-911B-A0200E9D91D5}"/>
          </ac:spMkLst>
        </pc:spChg>
        <pc:picChg chg="del">
          <ac:chgData name="Ulf Liebal" userId="294b3999772e6136" providerId="Windows Live" clId="Web-{7412C3B8-D674-4ABB-94D4-D6B55B0D2859}" dt="2022-07-07T12:33:16.723" v="2"/>
          <ac:picMkLst>
            <pc:docMk/>
            <pc:sldMk cId="2950842444" sldId="263"/>
            <ac:picMk id="7" creationId="{DB398784-5632-4807-99C3-CB1A855D80EC}"/>
          </ac:picMkLst>
        </pc:picChg>
      </pc:sldChg>
      <pc:sldChg chg="modSp">
        <pc:chgData name="Ulf Liebal" userId="294b3999772e6136" providerId="Windows Live" clId="Web-{7412C3B8-D674-4ABB-94D4-D6B55B0D2859}" dt="2022-07-07T12:43:03.163" v="66" actId="1076"/>
        <pc:sldMkLst>
          <pc:docMk/>
          <pc:sldMk cId="1661541992" sldId="278"/>
        </pc:sldMkLst>
        <pc:spChg chg="mod">
          <ac:chgData name="Ulf Liebal" userId="294b3999772e6136" providerId="Windows Live" clId="Web-{7412C3B8-D674-4ABB-94D4-D6B55B0D2859}" dt="2022-07-07T12:43:03.163" v="66" actId="1076"/>
          <ac:spMkLst>
            <pc:docMk/>
            <pc:sldMk cId="1661541992" sldId="278"/>
            <ac:spMk id="11" creationId="{00000000-0000-0000-0000-000000000000}"/>
          </ac:spMkLst>
        </pc:spChg>
      </pc:sldChg>
      <pc:sldChg chg="modSp">
        <pc:chgData name="Ulf Liebal" userId="294b3999772e6136" providerId="Windows Live" clId="Web-{7412C3B8-D674-4ABB-94D4-D6B55B0D2859}" dt="2022-07-07T12:35:55.127" v="46" actId="20577"/>
        <pc:sldMkLst>
          <pc:docMk/>
          <pc:sldMk cId="3113738739" sldId="281"/>
        </pc:sldMkLst>
        <pc:spChg chg="mod">
          <ac:chgData name="Ulf Liebal" userId="294b3999772e6136" providerId="Windows Live" clId="Web-{7412C3B8-D674-4ABB-94D4-D6B55B0D2859}" dt="2022-07-07T12:35:55.127" v="46" actId="20577"/>
          <ac:spMkLst>
            <pc:docMk/>
            <pc:sldMk cId="3113738739" sldId="281"/>
            <ac:spMk id="5" creationId="{00000000-0000-0000-0000-000000000000}"/>
          </ac:spMkLst>
        </pc:spChg>
      </pc:sldChg>
      <pc:sldChg chg="addSp modSp">
        <pc:chgData name="Ulf Liebal" userId="294b3999772e6136" providerId="Windows Live" clId="Web-{7412C3B8-D674-4ABB-94D4-D6B55B0D2859}" dt="2022-07-07T12:38:09.841" v="64" actId="1076"/>
        <pc:sldMkLst>
          <pc:docMk/>
          <pc:sldMk cId="2905973748" sldId="291"/>
        </pc:sldMkLst>
        <pc:spChg chg="add mod">
          <ac:chgData name="Ulf Liebal" userId="294b3999772e6136" providerId="Windows Live" clId="Web-{7412C3B8-D674-4ABB-94D4-D6B55B0D2859}" dt="2022-07-07T12:38:09.841" v="64" actId="1076"/>
          <ac:spMkLst>
            <pc:docMk/>
            <pc:sldMk cId="2905973748" sldId="291"/>
            <ac:spMk id="5" creationId="{DAE83B50-AAE1-B993-DF0C-5D55B59295EC}"/>
          </ac:spMkLst>
        </pc:spChg>
      </pc:sldChg>
      <pc:sldChg chg="addSp modSp new">
        <pc:chgData name="Ulf Liebal" userId="294b3999772e6136" providerId="Windows Live" clId="Web-{7412C3B8-D674-4ABB-94D4-D6B55B0D2859}" dt="2022-07-07T14:09:59.152" v="79" actId="1076"/>
        <pc:sldMkLst>
          <pc:docMk/>
          <pc:sldMk cId="2514804735" sldId="294"/>
        </pc:sldMkLst>
        <pc:spChg chg="mod">
          <ac:chgData name="Ulf Liebal" userId="294b3999772e6136" providerId="Windows Live" clId="Web-{7412C3B8-D674-4ABB-94D4-D6B55B0D2859}" dt="2022-07-07T12:43:38.979" v="68"/>
          <ac:spMkLst>
            <pc:docMk/>
            <pc:sldMk cId="2514804735" sldId="294"/>
            <ac:spMk id="2" creationId="{AAC66CF7-5A32-9832-894A-0CDDCEC7D20D}"/>
          </ac:spMkLst>
        </pc:spChg>
        <pc:spChg chg="mod">
          <ac:chgData name="Ulf Liebal" userId="294b3999772e6136" providerId="Windows Live" clId="Web-{7412C3B8-D674-4ABB-94D4-D6B55B0D2859}" dt="2022-07-07T12:35:15.670" v="34" actId="20577"/>
          <ac:spMkLst>
            <pc:docMk/>
            <pc:sldMk cId="2514804735" sldId="294"/>
            <ac:spMk id="3" creationId="{386E12F2-9C4F-993A-33D2-DA54BCB95B16}"/>
          </ac:spMkLst>
        </pc:spChg>
        <pc:picChg chg="add mod modCrop">
          <ac:chgData name="Ulf Liebal" userId="294b3999772e6136" providerId="Windows Live" clId="Web-{7412C3B8-D674-4ABB-94D4-D6B55B0D2859}" dt="2022-07-07T14:09:59.152" v="79" actId="1076"/>
          <ac:picMkLst>
            <pc:docMk/>
            <pc:sldMk cId="2514804735" sldId="294"/>
            <ac:picMk id="4" creationId="{7AF77470-19F4-EBE0-6FFC-F91C4CCE7764}"/>
          </ac:picMkLst>
        </pc:picChg>
      </pc:sldChg>
      <pc:sldChg chg="addSp modSp new">
        <pc:chgData name="Ulf Liebal" userId="294b3999772e6136" providerId="Windows Live" clId="Web-{7412C3B8-D674-4ABB-94D4-D6B55B0D2859}" dt="2022-07-07T14:31:41.557" v="187" actId="20577"/>
        <pc:sldMkLst>
          <pc:docMk/>
          <pc:sldMk cId="3007120775" sldId="295"/>
        </pc:sldMkLst>
        <pc:spChg chg="mod">
          <ac:chgData name="Ulf Liebal" userId="294b3999772e6136" providerId="Windows Live" clId="Web-{7412C3B8-D674-4ABB-94D4-D6B55B0D2859}" dt="2022-07-07T14:10:22.402" v="87" actId="20577"/>
          <ac:spMkLst>
            <pc:docMk/>
            <pc:sldMk cId="3007120775" sldId="295"/>
            <ac:spMk id="2" creationId="{DCB168B0-615B-0123-250D-86B57222329B}"/>
          </ac:spMkLst>
        </pc:spChg>
        <pc:spChg chg="mod">
          <ac:chgData name="Ulf Liebal" userId="294b3999772e6136" providerId="Windows Live" clId="Web-{7412C3B8-D674-4ABB-94D4-D6B55B0D2859}" dt="2022-07-07T14:25:40.486" v="103" actId="14100"/>
          <ac:spMkLst>
            <pc:docMk/>
            <pc:sldMk cId="3007120775" sldId="295"/>
            <ac:spMk id="3" creationId="{816D914C-A90F-7FE4-42D4-1FC3727F2617}"/>
          </ac:spMkLst>
        </pc:spChg>
        <pc:spChg chg="add mod">
          <ac:chgData name="Ulf Liebal" userId="294b3999772e6136" providerId="Windows Live" clId="Web-{7412C3B8-D674-4ABB-94D4-D6B55B0D2859}" dt="2022-07-07T14:31:41.557" v="187" actId="20577"/>
          <ac:spMkLst>
            <pc:docMk/>
            <pc:sldMk cId="3007120775" sldId="295"/>
            <ac:spMk id="7" creationId="{F7D0EA3E-E8C5-4A72-CA85-B1F20E4E11CE}"/>
          </ac:spMkLst>
        </pc:spChg>
        <pc:picChg chg="add mod">
          <ac:chgData name="Ulf Liebal" userId="294b3999772e6136" providerId="Windows Live" clId="Web-{7412C3B8-D674-4ABB-94D4-D6B55B0D2859}" dt="2022-07-07T14:28:08.130" v="105" actId="1076"/>
          <ac:picMkLst>
            <pc:docMk/>
            <pc:sldMk cId="3007120775" sldId="295"/>
            <ac:picMk id="5" creationId="{37B7B985-1BC9-8694-B83F-FCFFBA109A6F}"/>
          </ac:picMkLst>
        </pc:picChg>
      </pc:sldChg>
    </pc:docChg>
  </pc:docChgLst>
  <pc:docChgLst>
    <pc:chgData name="Ulf Liebal" userId="294b3999772e6136" providerId="Windows Live" clId="Web-{DA5BC97E-892B-4990-B429-08BB8D933A5E}"/>
    <pc:docChg chg="modSld">
      <pc:chgData name="Ulf Liebal" userId="294b3999772e6136" providerId="Windows Live" clId="Web-{DA5BC97E-892B-4990-B429-08BB8D933A5E}" dt="2021-05-14T08:28:43.860" v="65" actId="20577"/>
      <pc:docMkLst>
        <pc:docMk/>
      </pc:docMkLst>
      <pc:sldChg chg="modSp">
        <pc:chgData name="Ulf Liebal" userId="294b3999772e6136" providerId="Windows Live" clId="Web-{DA5BC97E-892B-4990-B429-08BB8D933A5E}" dt="2021-05-14T08:28:43.860" v="65" actId="20577"/>
        <pc:sldMkLst>
          <pc:docMk/>
          <pc:sldMk cId="2089216678" sldId="269"/>
        </pc:sldMkLst>
        <pc:spChg chg="mod">
          <ac:chgData name="Ulf Liebal" userId="294b3999772e6136" providerId="Windows Live" clId="Web-{DA5BC97E-892B-4990-B429-08BB8D933A5E}" dt="2021-05-14T08:28:43.860" v="65" actId="20577"/>
          <ac:spMkLst>
            <pc:docMk/>
            <pc:sldMk cId="2089216678" sldId="269"/>
            <ac:spMk id="61" creationId="{C460CA92-4F7B-4429-9F2E-FB66BD32A66D}"/>
          </ac:spMkLst>
        </pc:spChg>
      </pc:sldChg>
    </pc:docChg>
  </pc:docChgLst>
  <pc:docChgLst>
    <pc:chgData name="Iris Broderius" userId="4ada1727-7035-47a6-b9bc-c62a2b0331fd" providerId="ADAL" clId="{4D9C64AA-4442-448B-9790-3ED5E5B99320}"/>
    <pc:docChg chg="undo custSel addSld delSld modSld">
      <pc:chgData name="Iris Broderius" userId="4ada1727-7035-47a6-b9bc-c62a2b0331fd" providerId="ADAL" clId="{4D9C64AA-4442-448B-9790-3ED5E5B99320}" dt="2020-06-17T12:28:45.462" v="2127" actId="47"/>
      <pc:docMkLst>
        <pc:docMk/>
      </pc:docMkLst>
      <pc:sldChg chg="del">
        <pc:chgData name="Iris Broderius" userId="4ada1727-7035-47a6-b9bc-c62a2b0331fd" providerId="ADAL" clId="{4D9C64AA-4442-448B-9790-3ED5E5B99320}" dt="2020-06-17T12:28:45.462" v="2127" actId="47"/>
        <pc:sldMkLst>
          <pc:docMk/>
          <pc:sldMk cId="383645772" sldId="256"/>
        </pc:sldMkLst>
      </pc:sldChg>
      <pc:sldChg chg="addSp delSp modSp mod">
        <pc:chgData name="Iris Broderius" userId="4ada1727-7035-47a6-b9bc-c62a2b0331fd" providerId="ADAL" clId="{4D9C64AA-4442-448B-9790-3ED5E5B99320}" dt="2020-06-17T09:41:14.095" v="563" actId="20577"/>
        <pc:sldMkLst>
          <pc:docMk/>
          <pc:sldMk cId="1415868998" sldId="257"/>
        </pc:sldMkLst>
        <pc:spChg chg="mod">
          <ac:chgData name="Iris Broderius" userId="4ada1727-7035-47a6-b9bc-c62a2b0331fd" providerId="ADAL" clId="{4D9C64AA-4442-448B-9790-3ED5E5B99320}" dt="2020-06-17T09:36:13.377" v="465" actId="20577"/>
          <ac:spMkLst>
            <pc:docMk/>
            <pc:sldMk cId="1415868998" sldId="257"/>
            <ac:spMk id="2" creationId="{DD8974F9-61A3-4DD8-99AB-089000854197}"/>
          </ac:spMkLst>
        </pc:spChg>
        <pc:spChg chg="mod">
          <ac:chgData name="Iris Broderius" userId="4ada1727-7035-47a6-b9bc-c62a2b0331fd" providerId="ADAL" clId="{4D9C64AA-4442-448B-9790-3ED5E5B99320}" dt="2020-06-17T09:41:14.095" v="563" actId="20577"/>
          <ac:spMkLst>
            <pc:docMk/>
            <pc:sldMk cId="1415868998" sldId="257"/>
            <ac:spMk id="3" creationId="{2FB12B86-E9FD-42EA-8BE7-34BD8638845C}"/>
          </ac:spMkLst>
        </pc:spChg>
        <pc:spChg chg="add mod">
          <ac:chgData name="Iris Broderius" userId="4ada1727-7035-47a6-b9bc-c62a2b0331fd" providerId="ADAL" clId="{4D9C64AA-4442-448B-9790-3ED5E5B99320}" dt="2020-06-17T09:35:23.156" v="457" actId="1076"/>
          <ac:spMkLst>
            <pc:docMk/>
            <pc:sldMk cId="1415868998" sldId="257"/>
            <ac:spMk id="52" creationId="{A48283F0-A3FD-4F80-A162-74F22F01C0F2}"/>
          </ac:spMkLst>
        </pc:spChg>
        <pc:grpChg chg="mod">
          <ac:chgData name="Iris Broderius" userId="4ada1727-7035-47a6-b9bc-c62a2b0331fd" providerId="ADAL" clId="{4D9C64AA-4442-448B-9790-3ED5E5B99320}" dt="2020-06-17T09:33:18.905" v="439" actId="1035"/>
          <ac:grpSpMkLst>
            <pc:docMk/>
            <pc:sldMk cId="1415868998" sldId="257"/>
            <ac:grpSpMk id="32" creationId="{0DBABEE8-65F4-4C43-9B0D-BDC40809D7DB}"/>
          </ac:grpSpMkLst>
        </pc:grpChg>
        <pc:grpChg chg="mod">
          <ac:chgData name="Iris Broderius" userId="4ada1727-7035-47a6-b9bc-c62a2b0331fd" providerId="ADAL" clId="{4D9C64AA-4442-448B-9790-3ED5E5B99320}" dt="2020-06-17T09:33:18.905" v="439" actId="1035"/>
          <ac:grpSpMkLst>
            <pc:docMk/>
            <pc:sldMk cId="1415868998" sldId="257"/>
            <ac:grpSpMk id="67" creationId="{489B215A-9C2D-C648-B533-71AD25FA179C}"/>
          </ac:grpSpMkLst>
        </pc:grpChg>
        <pc:picChg chg="add mod">
          <ac:chgData name="Iris Broderius" userId="4ada1727-7035-47a6-b9bc-c62a2b0331fd" providerId="ADAL" clId="{4D9C64AA-4442-448B-9790-3ED5E5B99320}" dt="2020-06-17T09:38:06.119" v="508" actId="1038"/>
          <ac:picMkLst>
            <pc:docMk/>
            <pc:sldMk cId="1415868998" sldId="257"/>
            <ac:picMk id="40" creationId="{4CEFC8EC-32D8-4014-9B78-CC7AD96C14AF}"/>
          </ac:picMkLst>
        </pc:picChg>
        <pc:picChg chg="add del mod">
          <ac:chgData name="Iris Broderius" userId="4ada1727-7035-47a6-b9bc-c62a2b0331fd" providerId="ADAL" clId="{4D9C64AA-4442-448B-9790-3ED5E5B99320}" dt="2020-06-17T09:04:06.989" v="11"/>
          <ac:picMkLst>
            <pc:docMk/>
            <pc:sldMk cId="1415868998" sldId="257"/>
            <ac:picMk id="48" creationId="{40908B04-EAB5-48E4-AA1D-151987A4F98C}"/>
          </ac:picMkLst>
        </pc:picChg>
        <pc:picChg chg="add mod">
          <ac:chgData name="Iris Broderius" userId="4ada1727-7035-47a6-b9bc-c62a2b0331fd" providerId="ADAL" clId="{4D9C64AA-4442-448B-9790-3ED5E5B99320}" dt="2020-06-17T09:30:31.057" v="412" actId="1036"/>
          <ac:picMkLst>
            <pc:docMk/>
            <pc:sldMk cId="1415868998" sldId="257"/>
            <ac:picMk id="50" creationId="{0CD71BD9-B084-48FF-AE81-B9277C7518CB}"/>
          </ac:picMkLst>
        </pc:picChg>
        <pc:inkChg chg="mod">
          <ac:chgData name="Iris Broderius" userId="4ada1727-7035-47a6-b9bc-c62a2b0331fd" providerId="ADAL" clId="{4D9C64AA-4442-448B-9790-3ED5E5B99320}" dt="2020-06-17T09:33:18.905" v="439" actId="1035"/>
          <ac:inkMkLst>
            <pc:docMk/>
            <pc:sldMk cId="1415868998" sldId="257"/>
            <ac:inkMk id="33" creationId="{0F4BC220-BCBC-6B45-AA5D-93FD1AE6502C}"/>
          </ac:inkMkLst>
        </pc:inkChg>
      </pc:sldChg>
      <pc:sldChg chg="addSp modSp new mod">
        <pc:chgData name="Iris Broderius" userId="4ada1727-7035-47a6-b9bc-c62a2b0331fd" providerId="ADAL" clId="{4D9C64AA-4442-448B-9790-3ED5E5B99320}" dt="2020-06-17T10:00:46.258" v="1064" actId="1076"/>
        <pc:sldMkLst>
          <pc:docMk/>
          <pc:sldMk cId="346867516" sldId="258"/>
        </pc:sldMkLst>
        <pc:spChg chg="mod">
          <ac:chgData name="Iris Broderius" userId="4ada1727-7035-47a6-b9bc-c62a2b0331fd" providerId="ADAL" clId="{4D9C64AA-4442-448B-9790-3ED5E5B99320}" dt="2020-06-17T09:46:00.410" v="651" actId="20577"/>
          <ac:spMkLst>
            <pc:docMk/>
            <pc:sldMk cId="346867516" sldId="258"/>
            <ac:spMk id="2" creationId="{EBE7A101-1A36-4783-948D-1CFFB837A579}"/>
          </ac:spMkLst>
        </pc:spChg>
        <pc:spChg chg="mod">
          <ac:chgData name="Iris Broderius" userId="4ada1727-7035-47a6-b9bc-c62a2b0331fd" providerId="ADAL" clId="{4D9C64AA-4442-448B-9790-3ED5E5B99320}" dt="2020-06-17T09:57:52.087" v="1045" actId="20577"/>
          <ac:spMkLst>
            <pc:docMk/>
            <pc:sldMk cId="346867516" sldId="258"/>
            <ac:spMk id="3" creationId="{AEFD07CD-5F8A-4FDF-A2B9-A8EC8240E92C}"/>
          </ac:spMkLst>
        </pc:spChg>
        <pc:spChg chg="add mod">
          <ac:chgData name="Iris Broderius" userId="4ada1727-7035-47a6-b9bc-c62a2b0331fd" providerId="ADAL" clId="{4D9C64AA-4442-448B-9790-3ED5E5B99320}" dt="2020-06-17T10:00:46.258" v="1064" actId="1076"/>
          <ac:spMkLst>
            <pc:docMk/>
            <pc:sldMk cId="346867516" sldId="258"/>
            <ac:spMk id="6" creationId="{72F174BB-E4E0-4ECE-8F4D-0B7D324E93DF}"/>
          </ac:spMkLst>
        </pc:spChg>
        <pc:picChg chg="add mod">
          <ac:chgData name="Iris Broderius" userId="4ada1727-7035-47a6-b9bc-c62a2b0331fd" providerId="ADAL" clId="{4D9C64AA-4442-448B-9790-3ED5E5B99320}" dt="2020-06-17T09:56:56.926" v="1028" actId="14100"/>
          <ac:picMkLst>
            <pc:docMk/>
            <pc:sldMk cId="346867516" sldId="258"/>
            <ac:picMk id="5" creationId="{925B610F-4A67-4A85-9212-CC17BE303998}"/>
          </ac:picMkLst>
        </pc:picChg>
      </pc:sldChg>
      <pc:sldChg chg="addSp delSp modSp new del mod">
        <pc:chgData name="Iris Broderius" userId="4ada1727-7035-47a6-b9bc-c62a2b0331fd" providerId="ADAL" clId="{4D9C64AA-4442-448B-9790-3ED5E5B99320}" dt="2020-06-17T10:22:19.275" v="1104" actId="47"/>
        <pc:sldMkLst>
          <pc:docMk/>
          <pc:sldMk cId="3707247879" sldId="259"/>
        </pc:sldMkLst>
        <pc:spChg chg="mod">
          <ac:chgData name="Iris Broderius" userId="4ada1727-7035-47a6-b9bc-c62a2b0331fd" providerId="ADAL" clId="{4D9C64AA-4442-448B-9790-3ED5E5B99320}" dt="2020-06-17T10:20:53.238" v="1099" actId="108"/>
          <ac:spMkLst>
            <pc:docMk/>
            <pc:sldMk cId="3707247879" sldId="259"/>
            <ac:spMk id="2" creationId="{FF45F2BA-2ECC-412A-9B48-D2EB1B4D7A09}"/>
          </ac:spMkLst>
        </pc:spChg>
        <pc:spChg chg="del">
          <ac:chgData name="Iris Broderius" userId="4ada1727-7035-47a6-b9bc-c62a2b0331fd" providerId="ADAL" clId="{4D9C64AA-4442-448B-9790-3ED5E5B99320}" dt="2020-06-17T10:19:07.497" v="1066"/>
          <ac:spMkLst>
            <pc:docMk/>
            <pc:sldMk cId="3707247879" sldId="259"/>
            <ac:spMk id="3" creationId="{F3D1D90E-30E2-4AB7-BE19-FF469026E637}"/>
          </ac:spMkLst>
        </pc:spChg>
        <pc:picChg chg="add mod">
          <ac:chgData name="Iris Broderius" userId="4ada1727-7035-47a6-b9bc-c62a2b0331fd" providerId="ADAL" clId="{4D9C64AA-4442-448B-9790-3ED5E5B99320}" dt="2020-06-17T10:20:18.534" v="1098" actId="1076"/>
          <ac:picMkLst>
            <pc:docMk/>
            <pc:sldMk cId="3707247879" sldId="259"/>
            <ac:picMk id="5" creationId="{4AA58ED2-D414-43C6-BD08-91534072C6E5}"/>
          </ac:picMkLst>
        </pc:picChg>
      </pc:sldChg>
      <pc:sldChg chg="addSp delSp modSp new mod">
        <pc:chgData name="Iris Broderius" userId="4ada1727-7035-47a6-b9bc-c62a2b0331fd" providerId="ADAL" clId="{4D9C64AA-4442-448B-9790-3ED5E5B99320}" dt="2020-06-17T12:24:49.797" v="2126" actId="207"/>
        <pc:sldMkLst>
          <pc:docMk/>
          <pc:sldMk cId="862437157" sldId="260"/>
        </pc:sldMkLst>
        <pc:spChg chg="mod">
          <ac:chgData name="Iris Broderius" userId="4ada1727-7035-47a6-b9bc-c62a2b0331fd" providerId="ADAL" clId="{4D9C64AA-4442-448B-9790-3ED5E5B99320}" dt="2020-06-17T12:02:57.532" v="1886" actId="1076"/>
          <ac:spMkLst>
            <pc:docMk/>
            <pc:sldMk cId="862437157" sldId="260"/>
            <ac:spMk id="2" creationId="{876F7C26-8E9E-4C8E-8EA7-64C166E3F3B7}"/>
          </ac:spMkLst>
        </pc:spChg>
        <pc:spChg chg="mod">
          <ac:chgData name="Iris Broderius" userId="4ada1727-7035-47a6-b9bc-c62a2b0331fd" providerId="ADAL" clId="{4D9C64AA-4442-448B-9790-3ED5E5B99320}" dt="2020-06-17T12:24:49.797" v="2126" actId="207"/>
          <ac:spMkLst>
            <pc:docMk/>
            <pc:sldMk cId="862437157" sldId="260"/>
            <ac:spMk id="3" creationId="{EBBB493F-1359-4FA7-A267-C085C14C2C26}"/>
          </ac:spMkLst>
        </pc:spChg>
        <pc:spChg chg="del">
          <ac:chgData name="Iris Broderius" userId="4ada1727-7035-47a6-b9bc-c62a2b0331fd" providerId="ADAL" clId="{4D9C64AA-4442-448B-9790-3ED5E5B99320}" dt="2020-06-17T10:21:50.412" v="1101"/>
          <ac:spMkLst>
            <pc:docMk/>
            <pc:sldMk cId="862437157" sldId="260"/>
            <ac:spMk id="4" creationId="{DFC32506-214F-4804-8AFA-F39FD4DB74BB}"/>
          </ac:spMkLst>
        </pc:spChg>
        <pc:spChg chg="add mod">
          <ac:chgData name="Iris Broderius" userId="4ada1727-7035-47a6-b9bc-c62a2b0331fd" providerId="ADAL" clId="{4D9C64AA-4442-448B-9790-3ED5E5B99320}" dt="2020-06-17T12:13:45.767" v="2119" actId="1038"/>
          <ac:spMkLst>
            <pc:docMk/>
            <pc:sldMk cId="862437157" sldId="260"/>
            <ac:spMk id="12" creationId="{541FD41D-7940-47BC-89C2-F8B0E4867263}"/>
          </ac:spMkLst>
        </pc:spChg>
        <pc:spChg chg="add mod">
          <ac:chgData name="Iris Broderius" userId="4ada1727-7035-47a6-b9bc-c62a2b0331fd" providerId="ADAL" clId="{4D9C64AA-4442-448B-9790-3ED5E5B99320}" dt="2020-06-17T12:13:45.767" v="2119" actId="1038"/>
          <ac:spMkLst>
            <pc:docMk/>
            <pc:sldMk cId="862437157" sldId="260"/>
            <ac:spMk id="13" creationId="{14BD9BCC-C758-4ADD-AFFB-352C8040F1A5}"/>
          </ac:spMkLst>
        </pc:spChg>
        <pc:spChg chg="add mod">
          <ac:chgData name="Iris Broderius" userId="4ada1727-7035-47a6-b9bc-c62a2b0331fd" providerId="ADAL" clId="{4D9C64AA-4442-448B-9790-3ED5E5B99320}" dt="2020-06-17T12:13:45.767" v="2119" actId="1038"/>
          <ac:spMkLst>
            <pc:docMk/>
            <pc:sldMk cId="862437157" sldId="260"/>
            <ac:spMk id="14" creationId="{3FE95F3F-405E-4F97-ADEA-B0171EA86D02}"/>
          </ac:spMkLst>
        </pc:spChg>
        <pc:spChg chg="add mod">
          <ac:chgData name="Iris Broderius" userId="4ada1727-7035-47a6-b9bc-c62a2b0331fd" providerId="ADAL" clId="{4D9C64AA-4442-448B-9790-3ED5E5B99320}" dt="2020-06-17T12:14:05.110" v="2120" actId="1076"/>
          <ac:spMkLst>
            <pc:docMk/>
            <pc:sldMk cId="862437157" sldId="260"/>
            <ac:spMk id="15" creationId="{EDB3EA2D-CEEE-418C-B47A-8ECECE891A5A}"/>
          </ac:spMkLst>
        </pc:spChg>
        <pc:picChg chg="add mod">
          <ac:chgData name="Iris Broderius" userId="4ada1727-7035-47a6-b9bc-c62a2b0331fd" providerId="ADAL" clId="{4D9C64AA-4442-448B-9790-3ED5E5B99320}" dt="2020-06-17T12:03:05.537" v="1887" actId="1076"/>
          <ac:picMkLst>
            <pc:docMk/>
            <pc:sldMk cId="862437157" sldId="260"/>
            <ac:picMk id="5" creationId="{EA906BF2-0F74-49AA-B994-39B8A542600C}"/>
          </ac:picMkLst>
        </pc:picChg>
        <pc:picChg chg="add mod">
          <ac:chgData name="Iris Broderius" userId="4ada1727-7035-47a6-b9bc-c62a2b0331fd" providerId="ADAL" clId="{4D9C64AA-4442-448B-9790-3ED5E5B99320}" dt="2020-06-17T12:13:45.767" v="2119" actId="1038"/>
          <ac:picMkLst>
            <pc:docMk/>
            <pc:sldMk cId="862437157" sldId="260"/>
            <ac:picMk id="7" creationId="{8A23E1B0-B3B0-467B-9C84-72F4C01F31C2}"/>
          </ac:picMkLst>
        </pc:picChg>
        <pc:picChg chg="add mod">
          <ac:chgData name="Iris Broderius" userId="4ada1727-7035-47a6-b9bc-c62a2b0331fd" providerId="ADAL" clId="{4D9C64AA-4442-448B-9790-3ED5E5B99320}" dt="2020-06-17T12:13:45.767" v="2119" actId="1038"/>
          <ac:picMkLst>
            <pc:docMk/>
            <pc:sldMk cId="862437157" sldId="260"/>
            <ac:picMk id="9" creationId="{ED15A0E3-34CE-4F5F-84AC-F7647C63778C}"/>
          </ac:picMkLst>
        </pc:picChg>
        <pc:picChg chg="add mod">
          <ac:chgData name="Iris Broderius" userId="4ada1727-7035-47a6-b9bc-c62a2b0331fd" providerId="ADAL" clId="{4D9C64AA-4442-448B-9790-3ED5E5B99320}" dt="2020-06-17T12:13:45.767" v="2119" actId="1038"/>
          <ac:picMkLst>
            <pc:docMk/>
            <pc:sldMk cId="862437157" sldId="260"/>
            <ac:picMk id="11" creationId="{46530DBE-4ED7-4129-A562-5026FB6EA156}"/>
          </ac:picMkLst>
        </pc:picChg>
      </pc:sldChg>
    </pc:docChg>
  </pc:docChgLst>
  <pc:docChgLst>
    <pc:chgData name="Ulf Liebal" userId="294b3999772e6136" providerId="Windows Live" clId="Web-{C9AC46C1-1262-4E5F-9647-E60A0964DD3A}"/>
    <pc:docChg chg="addSld modSld">
      <pc:chgData name="Ulf Liebal" userId="294b3999772e6136" providerId="Windows Live" clId="Web-{C9AC46C1-1262-4E5F-9647-E60A0964DD3A}" dt="2022-04-19T14:50:33.548" v="658"/>
      <pc:docMkLst>
        <pc:docMk/>
      </pc:docMkLst>
      <pc:sldChg chg="modSp">
        <pc:chgData name="Ulf Liebal" userId="294b3999772e6136" providerId="Windows Live" clId="Web-{C9AC46C1-1262-4E5F-9647-E60A0964DD3A}" dt="2022-04-19T09:55:29.388" v="31" actId="1076"/>
        <pc:sldMkLst>
          <pc:docMk/>
          <pc:sldMk cId="2950842444" sldId="263"/>
        </pc:sldMkLst>
        <pc:spChg chg="mod">
          <ac:chgData name="Ulf Liebal" userId="294b3999772e6136" providerId="Windows Live" clId="Web-{C9AC46C1-1262-4E5F-9647-E60A0964DD3A}" dt="2022-04-19T09:54:57.231" v="19" actId="20577"/>
          <ac:spMkLst>
            <pc:docMk/>
            <pc:sldMk cId="2950842444" sldId="263"/>
            <ac:spMk id="2" creationId="{EB3DBFD1-41A9-478D-AA0F-C72E1A9609FE}"/>
          </ac:spMkLst>
        </pc:spChg>
        <pc:spChg chg="mod">
          <ac:chgData name="Ulf Liebal" userId="294b3999772e6136" providerId="Windows Live" clId="Web-{C9AC46C1-1262-4E5F-9647-E60A0964DD3A}" dt="2022-04-19T09:55:29.388" v="31" actId="1076"/>
          <ac:spMkLst>
            <pc:docMk/>
            <pc:sldMk cId="2950842444" sldId="263"/>
            <ac:spMk id="11" creationId="{978DFABF-5893-41F0-911B-A0200E9D91D5}"/>
          </ac:spMkLst>
        </pc:spChg>
      </pc:sldChg>
      <pc:sldChg chg="addSp delSp modSp delAnim">
        <pc:chgData name="Ulf Liebal" userId="294b3999772e6136" providerId="Windows Live" clId="Web-{C9AC46C1-1262-4E5F-9647-E60A0964DD3A}" dt="2022-04-19T12:20:42.180" v="569" actId="20577"/>
        <pc:sldMkLst>
          <pc:docMk/>
          <pc:sldMk cId="2517201946" sldId="272"/>
        </pc:sldMkLst>
        <pc:spChg chg="mod">
          <ac:chgData name="Ulf Liebal" userId="294b3999772e6136" providerId="Windows Live" clId="Web-{C9AC46C1-1262-4E5F-9647-E60A0964DD3A}" dt="2022-04-19T09:56:00.498" v="33" actId="20577"/>
          <ac:spMkLst>
            <pc:docMk/>
            <pc:sldMk cId="2517201946" sldId="272"/>
            <ac:spMk id="2" creationId="{00000000-0000-0000-0000-000000000000}"/>
          </ac:spMkLst>
        </pc:spChg>
        <pc:spChg chg="del">
          <ac:chgData name="Ulf Liebal" userId="294b3999772e6136" providerId="Windows Live" clId="Web-{C9AC46C1-1262-4E5F-9647-E60A0964DD3A}" dt="2022-04-19T09:56:03.795" v="39"/>
          <ac:spMkLst>
            <pc:docMk/>
            <pc:sldMk cId="2517201946" sldId="272"/>
            <ac:spMk id="5" creationId="{2FB12B86-E9FD-42EA-8BE7-34BD8638845C}"/>
          </ac:spMkLst>
        </pc:spChg>
        <pc:spChg chg="add mod">
          <ac:chgData name="Ulf Liebal" userId="294b3999772e6136" providerId="Windows Live" clId="Web-{C9AC46C1-1262-4E5F-9647-E60A0964DD3A}" dt="2022-04-19T12:20:42.180" v="569" actId="20577"/>
          <ac:spMkLst>
            <pc:docMk/>
            <pc:sldMk cId="2517201946" sldId="272"/>
            <ac:spMk id="44" creationId="{CC6D4481-8A0E-ADAD-0728-AB8E8E479B12}"/>
          </ac:spMkLst>
        </pc:spChg>
        <pc:grpChg chg="del">
          <ac:chgData name="Ulf Liebal" userId="294b3999772e6136" providerId="Windows Live" clId="Web-{C9AC46C1-1262-4E5F-9647-E60A0964DD3A}" dt="2022-04-19T09:56:03.764" v="38"/>
          <ac:grpSpMkLst>
            <pc:docMk/>
            <pc:sldMk cId="2517201946" sldId="272"/>
            <ac:grpSpMk id="6" creationId="{0DBABEE8-65F4-4C43-9B0D-BDC40809D7DB}"/>
          </ac:grpSpMkLst>
        </pc:grpChg>
        <pc:grpChg chg="del">
          <ac:chgData name="Ulf Liebal" userId="294b3999772e6136" providerId="Windows Live" clId="Web-{C9AC46C1-1262-4E5F-9647-E60A0964DD3A}" dt="2022-04-19T09:56:03.764" v="36"/>
          <ac:grpSpMkLst>
            <pc:docMk/>
            <pc:sldMk cId="2517201946" sldId="272"/>
            <ac:grpSpMk id="20" creationId="{489B215A-9C2D-C648-B533-71AD25FA179C}"/>
          </ac:grpSpMkLst>
        </pc:grpChg>
        <pc:grpChg chg="del">
          <ac:chgData name="Ulf Liebal" userId="294b3999772e6136" providerId="Windows Live" clId="Web-{C9AC46C1-1262-4E5F-9647-E60A0964DD3A}" dt="2022-04-19T09:56:03.764" v="34"/>
          <ac:grpSpMkLst>
            <pc:docMk/>
            <pc:sldMk cId="2517201946" sldId="272"/>
            <ac:grpSpMk id="40" creationId="{00000000-0000-0000-0000-000000000000}"/>
          </ac:grpSpMkLst>
        </pc:grpChg>
        <pc:picChg chg="del">
          <ac:chgData name="Ulf Liebal" userId="294b3999772e6136" providerId="Windows Live" clId="Web-{C9AC46C1-1262-4E5F-9647-E60A0964DD3A}" dt="2022-04-19T09:56:03.764" v="35"/>
          <ac:picMkLst>
            <pc:docMk/>
            <pc:sldMk cId="2517201946" sldId="272"/>
            <ac:picMk id="3" creationId="{ADE21D27-8EAF-44F8-B31B-CE11962379C3}"/>
          </ac:picMkLst>
        </pc:picChg>
        <pc:inkChg chg="del">
          <ac:chgData name="Ulf Liebal" userId="294b3999772e6136" providerId="Windows Live" clId="Web-{C9AC46C1-1262-4E5F-9647-E60A0964DD3A}" dt="2022-04-19T09:56:03.764" v="37"/>
          <ac:inkMkLst>
            <pc:docMk/>
            <pc:sldMk cId="2517201946" sldId="272"/>
            <ac:inkMk id="19" creationId="{0F4BC220-BCBC-6B45-AA5D-93FD1AE6502C}"/>
          </ac:inkMkLst>
        </pc:inkChg>
      </pc:sldChg>
      <pc:sldChg chg="addSp delSp modSp add replId delAnim">
        <pc:chgData name="Ulf Liebal" userId="294b3999772e6136" providerId="Windows Live" clId="Web-{C9AC46C1-1262-4E5F-9647-E60A0964DD3A}" dt="2022-04-19T12:15:32.266" v="425" actId="20577"/>
        <pc:sldMkLst>
          <pc:docMk/>
          <pc:sldMk cId="1547699624" sldId="276"/>
        </pc:sldMkLst>
        <pc:spChg chg="mod">
          <ac:chgData name="Ulf Liebal" userId="294b3999772e6136" providerId="Windows Live" clId="Web-{C9AC46C1-1262-4E5F-9647-E60A0964DD3A}" dt="2022-04-19T12:15:32.266" v="425" actId="20577"/>
          <ac:spMkLst>
            <pc:docMk/>
            <pc:sldMk cId="1547699624" sldId="276"/>
            <ac:spMk id="2" creationId="{00000000-0000-0000-0000-000000000000}"/>
          </ac:spMkLst>
        </pc:spChg>
        <pc:spChg chg="add del mod">
          <ac:chgData name="Ulf Liebal" userId="294b3999772e6136" providerId="Windows Live" clId="Web-{C9AC46C1-1262-4E5F-9647-E60A0964DD3A}" dt="2022-04-19T12:14:43.358" v="412" actId="20577"/>
          <ac:spMkLst>
            <pc:docMk/>
            <pc:sldMk cId="1547699624" sldId="276"/>
            <ac:spMk id="5" creationId="{2FB12B86-E9FD-42EA-8BE7-34BD8638845C}"/>
          </ac:spMkLst>
        </pc:spChg>
        <pc:spChg chg="add del mod">
          <ac:chgData name="Ulf Liebal" userId="294b3999772e6136" providerId="Windows Live" clId="Web-{C9AC46C1-1262-4E5F-9647-E60A0964DD3A}" dt="2022-04-19T12:14:37.264" v="411"/>
          <ac:spMkLst>
            <pc:docMk/>
            <pc:sldMk cId="1547699624" sldId="276"/>
            <ac:spMk id="44" creationId="{E440F205-075E-3830-226B-7E8257C3B37C}"/>
          </ac:spMkLst>
        </pc:spChg>
        <pc:spChg chg="add del">
          <ac:chgData name="Ulf Liebal" userId="294b3999772e6136" providerId="Windows Live" clId="Web-{C9AC46C1-1262-4E5F-9647-E60A0964DD3A}" dt="2022-04-19T12:15:02.640" v="417"/>
          <ac:spMkLst>
            <pc:docMk/>
            <pc:sldMk cId="1547699624" sldId="276"/>
            <ac:spMk id="45" creationId="{1E1AEE39-B8CD-CE68-5132-BA50337B47F6}"/>
          </ac:spMkLst>
        </pc:spChg>
        <pc:grpChg chg="del">
          <ac:chgData name="Ulf Liebal" userId="294b3999772e6136" providerId="Windows Live" clId="Web-{C9AC46C1-1262-4E5F-9647-E60A0964DD3A}" dt="2022-04-19T12:14:50.187" v="413"/>
          <ac:grpSpMkLst>
            <pc:docMk/>
            <pc:sldMk cId="1547699624" sldId="276"/>
            <ac:grpSpMk id="6" creationId="{0DBABEE8-65F4-4C43-9B0D-BDC40809D7DB}"/>
          </ac:grpSpMkLst>
        </pc:grpChg>
        <pc:grpChg chg="del">
          <ac:chgData name="Ulf Liebal" userId="294b3999772e6136" providerId="Windows Live" clId="Web-{C9AC46C1-1262-4E5F-9647-E60A0964DD3A}" dt="2022-04-19T12:14:59.296" v="415"/>
          <ac:grpSpMkLst>
            <pc:docMk/>
            <pc:sldMk cId="1547699624" sldId="276"/>
            <ac:grpSpMk id="20" creationId="{489B215A-9C2D-C648-B533-71AD25FA179C}"/>
          </ac:grpSpMkLst>
        </pc:grpChg>
        <pc:grpChg chg="del">
          <ac:chgData name="Ulf Liebal" userId="294b3999772e6136" providerId="Windows Live" clId="Web-{C9AC46C1-1262-4E5F-9647-E60A0964DD3A}" dt="2022-04-19T12:15:03.484" v="418"/>
          <ac:grpSpMkLst>
            <pc:docMk/>
            <pc:sldMk cId="1547699624" sldId="276"/>
            <ac:grpSpMk id="40" creationId="{00000000-0000-0000-0000-000000000000}"/>
          </ac:grpSpMkLst>
        </pc:grpChg>
        <pc:picChg chg="del">
          <ac:chgData name="Ulf Liebal" userId="294b3999772e6136" providerId="Windows Live" clId="Web-{C9AC46C1-1262-4E5F-9647-E60A0964DD3A}" dt="2022-04-19T12:14:31.030" v="407"/>
          <ac:picMkLst>
            <pc:docMk/>
            <pc:sldMk cId="1547699624" sldId="276"/>
            <ac:picMk id="3" creationId="{ADE21D27-8EAF-44F8-B31B-CE11962379C3}"/>
          </ac:picMkLst>
        </pc:picChg>
        <pc:inkChg chg="del">
          <ac:chgData name="Ulf Liebal" userId="294b3999772e6136" providerId="Windows Live" clId="Web-{C9AC46C1-1262-4E5F-9647-E60A0964DD3A}" dt="2022-04-19T12:14:59.296" v="416"/>
          <ac:inkMkLst>
            <pc:docMk/>
            <pc:sldMk cId="1547699624" sldId="276"/>
            <ac:inkMk id="19" creationId="{0F4BC220-BCBC-6B45-AA5D-93FD1AE6502C}"/>
          </ac:inkMkLst>
        </pc:inkChg>
      </pc:sldChg>
      <pc:sldChg chg="modSp add replId">
        <pc:chgData name="Ulf Liebal" userId="294b3999772e6136" providerId="Windows Live" clId="Web-{C9AC46C1-1262-4E5F-9647-E60A0964DD3A}" dt="2022-04-19T10:19:55.585" v="311" actId="20577"/>
        <pc:sldMkLst>
          <pc:docMk/>
          <pc:sldMk cId="2792652868" sldId="277"/>
        </pc:sldMkLst>
        <pc:spChg chg="mod">
          <ac:chgData name="Ulf Liebal" userId="294b3999772e6136" providerId="Windows Live" clId="Web-{C9AC46C1-1262-4E5F-9647-E60A0964DD3A}" dt="2022-04-19T10:12:45.573" v="197" actId="20577"/>
          <ac:spMkLst>
            <pc:docMk/>
            <pc:sldMk cId="2792652868" sldId="277"/>
            <ac:spMk id="2" creationId="{00000000-0000-0000-0000-000000000000}"/>
          </ac:spMkLst>
        </pc:spChg>
        <pc:spChg chg="mod">
          <ac:chgData name="Ulf Liebal" userId="294b3999772e6136" providerId="Windows Live" clId="Web-{C9AC46C1-1262-4E5F-9647-E60A0964DD3A}" dt="2022-04-19T10:19:55.585" v="311" actId="20577"/>
          <ac:spMkLst>
            <pc:docMk/>
            <pc:sldMk cId="2792652868" sldId="277"/>
            <ac:spMk id="44" creationId="{CC6D4481-8A0E-ADAD-0728-AB8E8E479B12}"/>
          </ac:spMkLst>
        </pc:spChg>
      </pc:sldChg>
      <pc:sldChg chg="addSp modSp new">
        <pc:chgData name="Ulf Liebal" userId="294b3999772e6136" providerId="Windows Live" clId="Web-{C9AC46C1-1262-4E5F-9647-E60A0964DD3A}" dt="2022-04-19T12:13:51.169" v="389" actId="14100"/>
        <pc:sldMkLst>
          <pc:docMk/>
          <pc:sldMk cId="1661541992" sldId="278"/>
        </pc:sldMkLst>
        <pc:spChg chg="mod">
          <ac:chgData name="Ulf Liebal" userId="294b3999772e6136" providerId="Windows Live" clId="Web-{C9AC46C1-1262-4E5F-9647-E60A0964DD3A}" dt="2022-04-19T10:32:33.419" v="318" actId="20577"/>
          <ac:spMkLst>
            <pc:docMk/>
            <pc:sldMk cId="1661541992" sldId="278"/>
            <ac:spMk id="2" creationId="{2C14CC69-AB6A-381C-D567-E6C2A1AE7F8B}"/>
          </ac:spMkLst>
        </pc:spChg>
        <pc:spChg chg="mod">
          <ac:chgData name="Ulf Liebal" userId="294b3999772e6136" providerId="Windows Live" clId="Web-{C9AC46C1-1262-4E5F-9647-E60A0964DD3A}" dt="2022-04-19T12:13:36.528" v="379" actId="14100"/>
          <ac:spMkLst>
            <pc:docMk/>
            <pc:sldMk cId="1661541992" sldId="278"/>
            <ac:spMk id="3" creationId="{BA3A7A18-227D-4C83-74DA-F426FB390BE9}"/>
          </ac:spMkLst>
        </pc:spChg>
        <pc:spChg chg="add mod">
          <ac:chgData name="Ulf Liebal" userId="294b3999772e6136" providerId="Windows Live" clId="Web-{C9AC46C1-1262-4E5F-9647-E60A0964DD3A}" dt="2022-04-19T10:36:32.817" v="338" actId="14100"/>
          <ac:spMkLst>
            <pc:docMk/>
            <pc:sldMk cId="1661541992" sldId="278"/>
            <ac:spMk id="5" creationId="{DEBF0AA3-73C4-4E25-7688-ECBDA401E914}"/>
          </ac:spMkLst>
        </pc:spChg>
        <pc:spChg chg="add mod">
          <ac:chgData name="Ulf Liebal" userId="294b3999772e6136" providerId="Windows Live" clId="Web-{C9AC46C1-1262-4E5F-9647-E60A0964DD3A}" dt="2022-04-19T12:13:51.169" v="389" actId="14100"/>
          <ac:spMkLst>
            <pc:docMk/>
            <pc:sldMk cId="1661541992" sldId="278"/>
            <ac:spMk id="8" creationId="{7730D940-5B36-85D0-E6E9-C67B53C06E1D}"/>
          </ac:spMkLst>
        </pc:spChg>
        <pc:picChg chg="add mod">
          <ac:chgData name="Ulf Liebal" userId="294b3999772e6136" providerId="Windows Live" clId="Web-{C9AC46C1-1262-4E5F-9647-E60A0964DD3A}" dt="2022-04-19T10:36:24.598" v="336" actId="1076"/>
          <ac:picMkLst>
            <pc:docMk/>
            <pc:sldMk cId="1661541992" sldId="278"/>
            <ac:picMk id="6" creationId="{026F7BC3-D332-4192-FDCC-F9D18E4D6BAD}"/>
          </ac:picMkLst>
        </pc:picChg>
      </pc:sldChg>
      <pc:sldChg chg="delSp modSp add replId delAnim">
        <pc:chgData name="Ulf Liebal" userId="294b3999772e6136" providerId="Windows Live" clId="Web-{C9AC46C1-1262-4E5F-9647-E60A0964DD3A}" dt="2022-04-19T12:16:13.360" v="433"/>
        <pc:sldMkLst>
          <pc:docMk/>
          <pc:sldMk cId="400582703" sldId="279"/>
        </pc:sldMkLst>
        <pc:spChg chg="mod">
          <ac:chgData name="Ulf Liebal" userId="294b3999772e6136" providerId="Windows Live" clId="Web-{C9AC46C1-1262-4E5F-9647-E60A0964DD3A}" dt="2022-04-19T12:15:23.640" v="421" actId="20577"/>
          <ac:spMkLst>
            <pc:docMk/>
            <pc:sldMk cId="400582703" sldId="279"/>
            <ac:spMk id="2" creationId="{00000000-0000-0000-0000-000000000000}"/>
          </ac:spMkLst>
        </pc:spChg>
        <pc:grpChg chg="del">
          <ac:chgData name="Ulf Liebal" userId="294b3999772e6136" providerId="Windows Live" clId="Web-{C9AC46C1-1262-4E5F-9647-E60A0964DD3A}" dt="2022-04-19T12:16:13.360" v="433"/>
          <ac:grpSpMkLst>
            <pc:docMk/>
            <pc:sldMk cId="400582703" sldId="279"/>
            <ac:grpSpMk id="40" creationId="{00000000-0000-0000-0000-000000000000}"/>
          </ac:grpSpMkLst>
        </pc:grpChg>
      </pc:sldChg>
      <pc:sldChg chg="delSp modSp add replId delAnim">
        <pc:chgData name="Ulf Liebal" userId="294b3999772e6136" providerId="Windows Live" clId="Web-{C9AC46C1-1262-4E5F-9647-E60A0964DD3A}" dt="2022-04-19T12:16:10.376" v="432"/>
        <pc:sldMkLst>
          <pc:docMk/>
          <pc:sldMk cId="4249134003" sldId="280"/>
        </pc:sldMkLst>
        <pc:spChg chg="mod">
          <ac:chgData name="Ulf Liebal" userId="294b3999772e6136" providerId="Windows Live" clId="Web-{C9AC46C1-1262-4E5F-9647-E60A0964DD3A}" dt="2022-04-19T12:15:45.735" v="430" actId="20577"/>
          <ac:spMkLst>
            <pc:docMk/>
            <pc:sldMk cId="4249134003" sldId="280"/>
            <ac:spMk id="2" creationId="{00000000-0000-0000-0000-000000000000}"/>
          </ac:spMkLst>
        </pc:spChg>
        <pc:grpChg chg="del">
          <ac:chgData name="Ulf Liebal" userId="294b3999772e6136" providerId="Windows Live" clId="Web-{C9AC46C1-1262-4E5F-9647-E60A0964DD3A}" dt="2022-04-19T12:16:10.376" v="432"/>
          <ac:grpSpMkLst>
            <pc:docMk/>
            <pc:sldMk cId="4249134003" sldId="280"/>
            <ac:grpSpMk id="40" creationId="{00000000-0000-0000-0000-000000000000}"/>
          </ac:grpSpMkLst>
        </pc:grpChg>
      </pc:sldChg>
      <pc:sldChg chg="addSp delSp modSp add replId">
        <pc:chgData name="Ulf Liebal" userId="294b3999772e6136" providerId="Windows Live" clId="Web-{C9AC46C1-1262-4E5F-9647-E60A0964DD3A}" dt="2022-04-19T12:16:48.502" v="462" actId="1076"/>
        <pc:sldMkLst>
          <pc:docMk/>
          <pc:sldMk cId="3113738739" sldId="281"/>
        </pc:sldMkLst>
        <pc:spChg chg="mod">
          <ac:chgData name="Ulf Liebal" userId="294b3999772e6136" providerId="Windows Live" clId="Web-{C9AC46C1-1262-4E5F-9647-E60A0964DD3A}" dt="2022-04-19T12:16:37.111" v="455" actId="20577"/>
          <ac:spMkLst>
            <pc:docMk/>
            <pc:sldMk cId="3113738739" sldId="281"/>
            <ac:spMk id="2" creationId="{00000000-0000-0000-0000-000000000000}"/>
          </ac:spMkLst>
        </pc:spChg>
        <pc:spChg chg="del">
          <ac:chgData name="Ulf Liebal" userId="294b3999772e6136" providerId="Windows Live" clId="Web-{C9AC46C1-1262-4E5F-9647-E60A0964DD3A}" dt="2022-04-19T12:16:40.846" v="460"/>
          <ac:spMkLst>
            <pc:docMk/>
            <pc:sldMk cId="3113738739" sldId="281"/>
            <ac:spMk id="5" creationId="{2FB12B86-E9FD-42EA-8BE7-34BD8638845C}"/>
          </ac:spMkLst>
        </pc:spChg>
        <pc:spChg chg="add del mod">
          <ac:chgData name="Ulf Liebal" userId="294b3999772e6136" providerId="Windows Live" clId="Web-{C9AC46C1-1262-4E5F-9647-E60A0964DD3A}" dt="2022-04-19T12:16:44.736" v="461"/>
          <ac:spMkLst>
            <pc:docMk/>
            <pc:sldMk cId="3113738739" sldId="281"/>
            <ac:spMk id="44" creationId="{EE4410CB-03E8-8B2F-9583-C867BC733E60}"/>
          </ac:spMkLst>
        </pc:spChg>
        <pc:grpChg chg="del">
          <ac:chgData name="Ulf Liebal" userId="294b3999772e6136" providerId="Windows Live" clId="Web-{C9AC46C1-1262-4E5F-9647-E60A0964DD3A}" dt="2022-04-19T12:16:38.674" v="459"/>
          <ac:grpSpMkLst>
            <pc:docMk/>
            <pc:sldMk cId="3113738739" sldId="281"/>
            <ac:grpSpMk id="6" creationId="{0DBABEE8-65F4-4C43-9B0D-BDC40809D7DB}"/>
          </ac:grpSpMkLst>
        </pc:grpChg>
        <pc:grpChg chg="del">
          <ac:chgData name="Ulf Liebal" userId="294b3999772e6136" providerId="Windows Live" clId="Web-{C9AC46C1-1262-4E5F-9647-E60A0964DD3A}" dt="2022-04-19T12:16:38.674" v="457"/>
          <ac:grpSpMkLst>
            <pc:docMk/>
            <pc:sldMk cId="3113738739" sldId="281"/>
            <ac:grpSpMk id="20" creationId="{489B215A-9C2D-C648-B533-71AD25FA179C}"/>
          </ac:grpSpMkLst>
        </pc:grpChg>
        <pc:grpChg chg="mod">
          <ac:chgData name="Ulf Liebal" userId="294b3999772e6136" providerId="Windows Live" clId="Web-{C9AC46C1-1262-4E5F-9647-E60A0964DD3A}" dt="2022-04-19T12:16:48.502" v="462" actId="1076"/>
          <ac:grpSpMkLst>
            <pc:docMk/>
            <pc:sldMk cId="3113738739" sldId="281"/>
            <ac:grpSpMk id="40" creationId="{00000000-0000-0000-0000-000000000000}"/>
          </ac:grpSpMkLst>
        </pc:grpChg>
        <pc:picChg chg="del">
          <ac:chgData name="Ulf Liebal" userId="294b3999772e6136" providerId="Windows Live" clId="Web-{C9AC46C1-1262-4E5F-9647-E60A0964DD3A}" dt="2022-04-19T12:16:38.674" v="456"/>
          <ac:picMkLst>
            <pc:docMk/>
            <pc:sldMk cId="3113738739" sldId="281"/>
            <ac:picMk id="3" creationId="{ADE21D27-8EAF-44F8-B31B-CE11962379C3}"/>
          </ac:picMkLst>
        </pc:picChg>
        <pc:inkChg chg="del">
          <ac:chgData name="Ulf Liebal" userId="294b3999772e6136" providerId="Windows Live" clId="Web-{C9AC46C1-1262-4E5F-9647-E60A0964DD3A}" dt="2022-04-19T12:16:38.674" v="458"/>
          <ac:inkMkLst>
            <pc:docMk/>
            <pc:sldMk cId="3113738739" sldId="281"/>
            <ac:inkMk id="19" creationId="{0F4BC220-BCBC-6B45-AA5D-93FD1AE6502C}"/>
          </ac:inkMkLst>
        </pc:inkChg>
      </pc:sldChg>
      <pc:sldChg chg="delSp modSp add replId delAnim">
        <pc:chgData name="Ulf Liebal" userId="294b3999772e6136" providerId="Windows Live" clId="Web-{C9AC46C1-1262-4E5F-9647-E60A0964DD3A}" dt="2022-04-19T12:20:01.038" v="556" actId="20577"/>
        <pc:sldMkLst>
          <pc:docMk/>
          <pc:sldMk cId="3016972549" sldId="282"/>
        </pc:sldMkLst>
        <pc:spChg chg="mod">
          <ac:chgData name="Ulf Liebal" userId="294b3999772e6136" providerId="Windows Live" clId="Web-{C9AC46C1-1262-4E5F-9647-E60A0964DD3A}" dt="2022-04-19T12:17:36.863" v="472" actId="20577"/>
          <ac:spMkLst>
            <pc:docMk/>
            <pc:sldMk cId="3016972549" sldId="282"/>
            <ac:spMk id="2" creationId="{00000000-0000-0000-0000-000000000000}"/>
          </ac:spMkLst>
        </pc:spChg>
        <pc:spChg chg="mod topLvl">
          <ac:chgData name="Ulf Liebal" userId="294b3999772e6136" providerId="Windows Live" clId="Web-{C9AC46C1-1262-4E5F-9647-E60A0964DD3A}" dt="2022-04-19T12:20:01.038" v="556" actId="20577"/>
          <ac:spMkLst>
            <pc:docMk/>
            <pc:sldMk cId="3016972549" sldId="282"/>
            <ac:spMk id="43" creationId="{3FA2F4DE-6592-4723-A049-987FDAE3390D}"/>
          </ac:spMkLst>
        </pc:spChg>
        <pc:grpChg chg="del">
          <ac:chgData name="Ulf Liebal" userId="294b3999772e6136" providerId="Windows Live" clId="Web-{C9AC46C1-1262-4E5F-9647-E60A0964DD3A}" dt="2022-04-19T12:17:41.800" v="473"/>
          <ac:grpSpMkLst>
            <pc:docMk/>
            <pc:sldMk cId="3016972549" sldId="282"/>
            <ac:grpSpMk id="40" creationId="{00000000-0000-0000-0000-000000000000}"/>
          </ac:grpSpMkLst>
        </pc:grpChg>
        <pc:picChg chg="del topLvl">
          <ac:chgData name="Ulf Liebal" userId="294b3999772e6136" providerId="Windows Live" clId="Web-{C9AC46C1-1262-4E5F-9647-E60A0964DD3A}" dt="2022-04-19T12:17:44.050" v="474"/>
          <ac:picMkLst>
            <pc:docMk/>
            <pc:sldMk cId="3016972549" sldId="282"/>
            <ac:picMk id="41" creationId="{BB709A6A-4B57-4006-A663-9D49FC6B9768}"/>
          </ac:picMkLst>
        </pc:picChg>
      </pc:sldChg>
      <pc:sldChg chg="addSp delSp modSp new">
        <pc:chgData name="Ulf Liebal" userId="294b3999772e6136" providerId="Windows Live" clId="Web-{C9AC46C1-1262-4E5F-9647-E60A0964DD3A}" dt="2022-04-19T12:34:10.575" v="588" actId="1076"/>
        <pc:sldMkLst>
          <pc:docMk/>
          <pc:sldMk cId="3518216350" sldId="283"/>
        </pc:sldMkLst>
        <pc:spChg chg="mod">
          <ac:chgData name="Ulf Liebal" userId="294b3999772e6136" providerId="Windows Live" clId="Web-{C9AC46C1-1262-4E5F-9647-E60A0964DD3A}" dt="2022-04-19T12:20:27.382" v="564" actId="20577"/>
          <ac:spMkLst>
            <pc:docMk/>
            <pc:sldMk cId="3518216350" sldId="283"/>
            <ac:spMk id="2" creationId="{CBAF16B5-70FF-6CD9-DFDF-3A1309CAE5CB}"/>
          </ac:spMkLst>
        </pc:spChg>
        <pc:spChg chg="del">
          <ac:chgData name="Ulf Liebal" userId="294b3999772e6136" providerId="Windows Live" clId="Web-{C9AC46C1-1262-4E5F-9647-E60A0964DD3A}" dt="2022-04-19T12:24:23.263" v="570"/>
          <ac:spMkLst>
            <pc:docMk/>
            <pc:sldMk cId="3518216350" sldId="283"/>
            <ac:spMk id="3" creationId="{867AA19D-8181-945C-D349-616E59628378}"/>
          </ac:spMkLst>
        </pc:spChg>
        <pc:spChg chg="add mod">
          <ac:chgData name="Ulf Liebal" userId="294b3999772e6136" providerId="Windows Live" clId="Web-{C9AC46C1-1262-4E5F-9647-E60A0964DD3A}" dt="2022-04-19T12:34:07.559" v="587" actId="1076"/>
          <ac:spMkLst>
            <pc:docMk/>
            <pc:sldMk cId="3518216350" sldId="283"/>
            <ac:spMk id="6" creationId="{B53DA948-C479-4CF5-516B-4B888784D7AE}"/>
          </ac:spMkLst>
        </pc:spChg>
        <pc:picChg chg="add del mod">
          <ac:chgData name="Ulf Liebal" userId="294b3999772e6136" providerId="Windows Live" clId="Web-{C9AC46C1-1262-4E5F-9647-E60A0964DD3A}" dt="2022-04-19T12:24:36.123" v="574"/>
          <ac:picMkLst>
            <pc:docMk/>
            <pc:sldMk cId="3518216350" sldId="283"/>
            <ac:picMk id="5" creationId="{720BCC60-8534-6640-BEC5-180994A73E0B}"/>
          </ac:picMkLst>
        </pc:picChg>
        <pc:picChg chg="add mod modCrop">
          <ac:chgData name="Ulf Liebal" userId="294b3999772e6136" providerId="Windows Live" clId="Web-{C9AC46C1-1262-4E5F-9647-E60A0964DD3A}" dt="2022-04-19T12:34:10.575" v="588" actId="1076"/>
          <ac:picMkLst>
            <pc:docMk/>
            <pc:sldMk cId="3518216350" sldId="283"/>
            <ac:picMk id="7" creationId="{742D1804-8335-3948-8F73-4BA718C92E1F}"/>
          </ac:picMkLst>
        </pc:picChg>
      </pc:sldChg>
      <pc:sldChg chg="addSp delSp modSp new">
        <pc:chgData name="Ulf Liebal" userId="294b3999772e6136" providerId="Windows Live" clId="Web-{C9AC46C1-1262-4E5F-9647-E60A0964DD3A}" dt="2022-04-19T12:37:11.658" v="632" actId="20577"/>
        <pc:sldMkLst>
          <pc:docMk/>
          <pc:sldMk cId="2454781886" sldId="284"/>
        </pc:sldMkLst>
        <pc:spChg chg="mod">
          <ac:chgData name="Ulf Liebal" userId="294b3999772e6136" providerId="Windows Live" clId="Web-{C9AC46C1-1262-4E5F-9647-E60A0964DD3A}" dt="2022-04-19T12:37:11.658" v="632" actId="20577"/>
          <ac:spMkLst>
            <pc:docMk/>
            <pc:sldMk cId="2454781886" sldId="284"/>
            <ac:spMk id="2" creationId="{416AE58D-8C06-5658-6D60-A8A8A429DD20}"/>
          </ac:spMkLst>
        </pc:spChg>
        <pc:spChg chg="del">
          <ac:chgData name="Ulf Liebal" userId="294b3999772e6136" providerId="Windows Live" clId="Web-{C9AC46C1-1262-4E5F-9647-E60A0964DD3A}" dt="2022-04-19T12:34:28.325" v="590"/>
          <ac:spMkLst>
            <pc:docMk/>
            <pc:sldMk cId="2454781886" sldId="284"/>
            <ac:spMk id="3" creationId="{FF0DE64A-A2AB-B8AD-8186-EEBD10236BB1}"/>
          </ac:spMkLst>
        </pc:spChg>
        <pc:spChg chg="add del mod">
          <ac:chgData name="Ulf Liebal" userId="294b3999772e6136" providerId="Windows Live" clId="Web-{C9AC46C1-1262-4E5F-9647-E60A0964DD3A}" dt="2022-04-19T12:34:52.295" v="605"/>
          <ac:spMkLst>
            <pc:docMk/>
            <pc:sldMk cId="2454781886" sldId="284"/>
            <ac:spMk id="5" creationId="{02CB8F53-049C-90AE-1160-B3C48627670D}"/>
          </ac:spMkLst>
        </pc:spChg>
        <pc:spChg chg="add">
          <ac:chgData name="Ulf Liebal" userId="294b3999772e6136" providerId="Windows Live" clId="Web-{C9AC46C1-1262-4E5F-9647-E60A0964DD3A}" dt="2022-04-19T12:35:39.171" v="611"/>
          <ac:spMkLst>
            <pc:docMk/>
            <pc:sldMk cId="2454781886" sldId="284"/>
            <ac:spMk id="9" creationId="{676C9C0B-141C-7B9C-C156-8D07C4C52360}"/>
          </ac:spMkLst>
        </pc:spChg>
        <pc:picChg chg="add mod modCrop">
          <ac:chgData name="Ulf Liebal" userId="294b3999772e6136" providerId="Windows Live" clId="Web-{C9AC46C1-1262-4E5F-9647-E60A0964DD3A}" dt="2022-04-19T12:35:32.327" v="610" actId="1076"/>
          <ac:picMkLst>
            <pc:docMk/>
            <pc:sldMk cId="2454781886" sldId="284"/>
            <ac:picMk id="7" creationId="{D74C981B-C32C-9AE3-06B0-E8413ED262EE}"/>
          </ac:picMkLst>
        </pc:picChg>
      </pc:sldChg>
      <pc:sldChg chg="modSp new">
        <pc:chgData name="Ulf Liebal" userId="294b3999772e6136" providerId="Windows Live" clId="Web-{C9AC46C1-1262-4E5F-9647-E60A0964DD3A}" dt="2022-04-19T12:37:00.345" v="629" actId="20577"/>
        <pc:sldMkLst>
          <pc:docMk/>
          <pc:sldMk cId="2697981844" sldId="285"/>
        </pc:sldMkLst>
        <pc:spChg chg="mod">
          <ac:chgData name="Ulf Liebal" userId="294b3999772e6136" providerId="Windows Live" clId="Web-{C9AC46C1-1262-4E5F-9647-E60A0964DD3A}" dt="2022-04-19T12:37:00.345" v="629" actId="20577"/>
          <ac:spMkLst>
            <pc:docMk/>
            <pc:sldMk cId="2697981844" sldId="285"/>
            <ac:spMk id="2" creationId="{DDEE2375-4991-41CB-7807-0B6B153F9AD7}"/>
          </ac:spMkLst>
        </pc:spChg>
      </pc:sldChg>
      <pc:sldChg chg="delSp modSp add replId">
        <pc:chgData name="Ulf Liebal" userId="294b3999772e6136" providerId="Windows Live" clId="Web-{C9AC46C1-1262-4E5F-9647-E60A0964DD3A}" dt="2022-04-19T14:50:33.548" v="658"/>
        <pc:sldMkLst>
          <pc:docMk/>
          <pc:sldMk cId="1185932592" sldId="286"/>
        </pc:sldMkLst>
        <pc:spChg chg="mod">
          <ac:chgData name="Ulf Liebal" userId="294b3999772e6136" providerId="Windows Live" clId="Web-{C9AC46C1-1262-4E5F-9647-E60A0964DD3A}" dt="2022-04-19T14:50:32.391" v="657" actId="20577"/>
          <ac:spMkLst>
            <pc:docMk/>
            <pc:sldMk cId="1185932592" sldId="286"/>
            <ac:spMk id="2" creationId="{DDEE2375-4991-41CB-7807-0B6B153F9AD7}"/>
          </ac:spMkLst>
        </pc:spChg>
        <pc:spChg chg="del">
          <ac:chgData name="Ulf Liebal" userId="294b3999772e6136" providerId="Windows Live" clId="Web-{C9AC46C1-1262-4E5F-9647-E60A0964DD3A}" dt="2022-04-19T14:50:33.548" v="658"/>
          <ac:spMkLst>
            <pc:docMk/>
            <pc:sldMk cId="1185932592" sldId="286"/>
            <ac:spMk id="3" creationId="{777B96C0-0029-41B1-3D94-C79E86CFA069}"/>
          </ac:spMkLst>
        </pc:spChg>
      </pc:sldChg>
    </pc:docChg>
  </pc:docChgLst>
  <pc:docChgLst>
    <pc:chgData name="Ulf Liebal" userId="294b3999772e6136" providerId="Windows Live" clId="Web-{CE726DDC-95FF-414D-81D3-30BC07584DF3}"/>
    <pc:docChg chg="delSld modSld">
      <pc:chgData name="Ulf Liebal" userId="294b3999772e6136" providerId="Windows Live" clId="Web-{CE726DDC-95FF-414D-81D3-30BC07584DF3}" dt="2023-02-15T16:23:58.429" v="1738" actId="20577"/>
      <pc:docMkLst>
        <pc:docMk/>
      </pc:docMkLst>
      <pc:sldChg chg="addSp delSp modSp delAnim">
        <pc:chgData name="Ulf Liebal" userId="294b3999772e6136" providerId="Windows Live" clId="Web-{CE726DDC-95FF-414D-81D3-30BC07584DF3}" dt="2023-02-15T15:58:01.257" v="1704" actId="14100"/>
        <pc:sldMkLst>
          <pc:docMk/>
          <pc:sldMk cId="2122993293" sldId="268"/>
        </pc:sldMkLst>
        <pc:spChg chg="mod">
          <ac:chgData name="Ulf Liebal" userId="294b3999772e6136" providerId="Windows Live" clId="Web-{CE726DDC-95FF-414D-81D3-30BC07584DF3}" dt="2023-02-15T14:58:43.241" v="989" actId="20577"/>
          <ac:spMkLst>
            <pc:docMk/>
            <pc:sldMk cId="2122993293" sldId="268"/>
            <ac:spMk id="2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4:58:10.864" v="954"/>
          <ac:spMkLst>
            <pc:docMk/>
            <pc:sldMk cId="2122993293" sldId="268"/>
            <ac:spMk id="3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4:58:10.896" v="957"/>
          <ac:spMkLst>
            <pc:docMk/>
            <pc:sldMk cId="2122993293" sldId="268"/>
            <ac:spMk id="5" creationId="{AEFD07CD-5F8A-4FDF-A2B9-A8EC8240E92C}"/>
          </ac:spMkLst>
        </pc:spChg>
        <pc:spChg chg="del">
          <ac:chgData name="Ulf Liebal" userId="294b3999772e6136" providerId="Windows Live" clId="Web-{CE726DDC-95FF-414D-81D3-30BC07584DF3}" dt="2023-02-15T14:58:10.864" v="955"/>
          <ac:spMkLst>
            <pc:docMk/>
            <pc:sldMk cId="2122993293" sldId="268"/>
            <ac:spMk id="7" creationId="{72F174BB-E4E0-4ECE-8F4D-0B7D324E93DF}"/>
          </ac:spMkLst>
        </pc:spChg>
        <pc:spChg chg="add del mod">
          <ac:chgData name="Ulf Liebal" userId="294b3999772e6136" providerId="Windows Live" clId="Web-{CE726DDC-95FF-414D-81D3-30BC07584DF3}" dt="2023-02-15T14:58:47.663" v="990"/>
          <ac:spMkLst>
            <pc:docMk/>
            <pc:sldMk cId="2122993293" sldId="268"/>
            <ac:spMk id="9" creationId="{203F0F79-5189-1C3D-7646-C89E2FFB8B03}"/>
          </ac:spMkLst>
        </pc:spChg>
        <pc:spChg chg="add mod">
          <ac:chgData name="Ulf Liebal" userId="294b3999772e6136" providerId="Windows Live" clId="Web-{CE726DDC-95FF-414D-81D3-30BC07584DF3}" dt="2023-02-15T15:04:11.363" v="1009" actId="20577"/>
          <ac:spMkLst>
            <pc:docMk/>
            <pc:sldMk cId="2122993293" sldId="268"/>
            <ac:spMk id="11" creationId="{F53D85D4-8EB4-F749-8454-FEB6B23A9B69}"/>
          </ac:spMkLst>
        </pc:spChg>
        <pc:spChg chg="add mod">
          <ac:chgData name="Ulf Liebal" userId="294b3999772e6136" providerId="Windows Live" clId="Web-{CE726DDC-95FF-414D-81D3-30BC07584DF3}" dt="2023-02-15T15:58:01.257" v="1704" actId="14100"/>
          <ac:spMkLst>
            <pc:docMk/>
            <pc:sldMk cId="2122993293" sldId="268"/>
            <ac:spMk id="13" creationId="{61BBAB39-E98E-0CFC-3833-F9F89075C15C}"/>
          </ac:spMkLst>
        </pc:spChg>
        <pc:picChg chg="del">
          <ac:chgData name="Ulf Liebal" userId="294b3999772e6136" providerId="Windows Live" clId="Web-{CE726DDC-95FF-414D-81D3-30BC07584DF3}" dt="2023-02-15T14:58:10.864" v="956"/>
          <ac:picMkLst>
            <pc:docMk/>
            <pc:sldMk cId="2122993293" sldId="268"/>
            <ac:picMk id="6" creationId="{925B610F-4A67-4A85-9212-CC17BE303998}"/>
          </ac:picMkLst>
        </pc:picChg>
        <pc:picChg chg="add mod">
          <ac:chgData name="Ulf Liebal" userId="294b3999772e6136" providerId="Windows Live" clId="Web-{CE726DDC-95FF-414D-81D3-30BC07584DF3}" dt="2023-02-15T15:04:12.457" v="1010" actId="1076"/>
          <ac:picMkLst>
            <pc:docMk/>
            <pc:sldMk cId="2122993293" sldId="268"/>
            <ac:picMk id="12" creationId="{27B0701C-3705-A68E-939B-F4FE8C404D5F}"/>
          </ac:picMkLst>
        </pc:picChg>
      </pc:sldChg>
      <pc:sldChg chg="addSp delSp modSp">
        <pc:chgData name="Ulf Liebal" userId="294b3999772e6136" providerId="Windows Live" clId="Web-{CE726DDC-95FF-414D-81D3-30BC07584DF3}" dt="2023-02-15T15:52:27.150" v="1579" actId="20577"/>
        <pc:sldMkLst>
          <pc:docMk/>
          <pc:sldMk cId="2517201946" sldId="272"/>
        </pc:sldMkLst>
        <pc:spChg chg="add del mod">
          <ac:chgData name="Ulf Liebal" userId="294b3999772e6136" providerId="Windows Live" clId="Web-{CE726DDC-95FF-414D-81D3-30BC07584DF3}" dt="2023-02-15T14:04:41.580" v="29"/>
          <ac:spMkLst>
            <pc:docMk/>
            <pc:sldMk cId="2517201946" sldId="272"/>
            <ac:spMk id="5" creationId="{5486F846-BD7B-7A06-D030-C0AD8FA3FEE6}"/>
          </ac:spMkLst>
        </pc:spChg>
        <pc:spChg chg="add">
          <ac:chgData name="Ulf Liebal" userId="294b3999772e6136" providerId="Windows Live" clId="Web-{CE726DDC-95FF-414D-81D3-30BC07584DF3}" dt="2023-02-15T14:04:37.502" v="28"/>
          <ac:spMkLst>
            <pc:docMk/>
            <pc:sldMk cId="2517201946" sldId="272"/>
            <ac:spMk id="6" creationId="{3C36F5C9-B463-AFE4-66D8-DEAB830E3B3F}"/>
          </ac:spMkLst>
        </pc:spChg>
        <pc:spChg chg="add mod">
          <ac:chgData name="Ulf Liebal" userId="294b3999772e6136" providerId="Windows Live" clId="Web-{CE726DDC-95FF-414D-81D3-30BC07584DF3}" dt="2023-02-15T15:52:27.150" v="1579" actId="20577"/>
          <ac:spMkLst>
            <pc:docMk/>
            <pc:sldMk cId="2517201946" sldId="272"/>
            <ac:spMk id="7" creationId="{53F9D541-CC3F-7D44-15C9-8E4FA2B6CE81}"/>
          </ac:spMkLst>
        </pc:spChg>
        <pc:spChg chg="add">
          <ac:chgData name="Ulf Liebal" userId="294b3999772e6136" providerId="Windows Live" clId="Web-{CE726DDC-95FF-414D-81D3-30BC07584DF3}" dt="2023-02-15T14:04:37.502" v="28"/>
          <ac:spMkLst>
            <pc:docMk/>
            <pc:sldMk cId="2517201946" sldId="272"/>
            <ac:spMk id="8" creationId="{67850281-861E-B004-14A4-7C574F87268C}"/>
          </ac:spMkLst>
        </pc:spChg>
        <pc:spChg chg="add">
          <ac:chgData name="Ulf Liebal" userId="294b3999772e6136" providerId="Windows Live" clId="Web-{CE726DDC-95FF-414D-81D3-30BC07584DF3}" dt="2023-02-15T14:04:37.502" v="28"/>
          <ac:spMkLst>
            <pc:docMk/>
            <pc:sldMk cId="2517201946" sldId="272"/>
            <ac:spMk id="9" creationId="{54C40AA1-917E-C994-413F-AB5F57FFFBF9}"/>
          </ac:spMkLst>
        </pc:spChg>
        <pc:spChg chg="del">
          <ac:chgData name="Ulf Liebal" userId="294b3999772e6136" providerId="Windows Live" clId="Web-{CE726DDC-95FF-414D-81D3-30BC07584DF3}" dt="2023-02-15T14:04:36.533" v="27"/>
          <ac:spMkLst>
            <pc:docMk/>
            <pc:sldMk cId="2517201946" sldId="272"/>
            <ac:spMk id="44" creationId="{CC6D4481-8A0E-ADAD-0728-AB8E8E479B12}"/>
          </ac:spMkLst>
        </pc:spChg>
      </pc:sldChg>
      <pc:sldChg chg="addSp delSp modSp">
        <pc:chgData name="Ulf Liebal" userId="294b3999772e6136" providerId="Windows Live" clId="Web-{CE726DDC-95FF-414D-81D3-30BC07584DF3}" dt="2023-02-15T15:06:43.885" v="1062" actId="1076"/>
        <pc:sldMkLst>
          <pc:docMk/>
          <pc:sldMk cId="871863650" sldId="273"/>
        </pc:sldMkLst>
        <pc:spChg chg="mod">
          <ac:chgData name="Ulf Liebal" userId="294b3999772e6136" providerId="Windows Live" clId="Web-{CE726DDC-95FF-414D-81D3-30BC07584DF3}" dt="2023-02-15T15:05:03.412" v="1038" actId="20577"/>
          <ac:spMkLst>
            <pc:docMk/>
            <pc:sldMk cId="871863650" sldId="273"/>
            <ac:spMk id="2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5:05:09.319" v="1039"/>
          <ac:spMkLst>
            <pc:docMk/>
            <pc:sldMk cId="871863650" sldId="273"/>
            <ac:spMk id="5" creationId="{AEFD07CD-5F8A-4FDF-A2B9-A8EC8240E92C}"/>
          </ac:spMkLst>
        </pc:spChg>
        <pc:spChg chg="add del mod">
          <ac:chgData name="Ulf Liebal" userId="294b3999772e6136" providerId="Windows Live" clId="Web-{CE726DDC-95FF-414D-81D3-30BC07584DF3}" dt="2023-02-15T15:05:11.662" v="1040"/>
          <ac:spMkLst>
            <pc:docMk/>
            <pc:sldMk cId="871863650" sldId="273"/>
            <ac:spMk id="6" creationId="{56077B72-CC79-D359-9CD5-70FDE7F39B24}"/>
          </ac:spMkLst>
        </pc:spChg>
        <pc:spChg chg="del">
          <ac:chgData name="Ulf Liebal" userId="294b3999772e6136" providerId="Windows Live" clId="Web-{CE726DDC-95FF-414D-81D3-30BC07584DF3}" dt="2023-02-15T15:05:13.288" v="1041"/>
          <ac:spMkLst>
            <pc:docMk/>
            <pc:sldMk cId="871863650" sldId="273"/>
            <ac:spMk id="8" creationId="{7E009D75-0CC1-4C78-A540-7518B44CE42D}"/>
          </ac:spMkLst>
        </pc:spChg>
        <pc:spChg chg="add del mod">
          <ac:chgData name="Ulf Liebal" userId="294b3999772e6136" providerId="Windows Live" clId="Web-{CE726DDC-95FF-414D-81D3-30BC07584DF3}" dt="2023-02-15T15:06:13.274" v="1053"/>
          <ac:spMkLst>
            <pc:docMk/>
            <pc:sldMk cId="871863650" sldId="273"/>
            <ac:spMk id="9" creationId="{502E0A42-58C5-12A3-8332-5F86DC8CCF77}"/>
          </ac:spMkLst>
        </pc:spChg>
        <pc:spChg chg="add mod">
          <ac:chgData name="Ulf Liebal" userId="294b3999772e6136" providerId="Windows Live" clId="Web-{CE726DDC-95FF-414D-81D3-30BC07584DF3}" dt="2023-02-15T15:06:43.885" v="1062" actId="1076"/>
          <ac:spMkLst>
            <pc:docMk/>
            <pc:sldMk cId="871863650" sldId="273"/>
            <ac:spMk id="11" creationId="{B5157F25-F251-B0BC-22DA-E6B429628F85}"/>
          </ac:spMkLst>
        </pc:spChg>
        <pc:picChg chg="add mod">
          <ac:chgData name="Ulf Liebal" userId="294b3999772e6136" providerId="Windows Live" clId="Web-{CE726DDC-95FF-414D-81D3-30BC07584DF3}" dt="2023-02-15T15:06:32.681" v="1059" actId="1076"/>
          <ac:picMkLst>
            <pc:docMk/>
            <pc:sldMk cId="871863650" sldId="273"/>
            <ac:picMk id="7" creationId="{A8B2D55F-AE21-80B3-8111-B8C2685B2FBF}"/>
          </ac:picMkLst>
        </pc:picChg>
      </pc:sldChg>
      <pc:sldChg chg="addSp delSp modSp delAnim">
        <pc:chgData name="Ulf Liebal" userId="294b3999772e6136" providerId="Windows Live" clId="Web-{CE726DDC-95FF-414D-81D3-30BC07584DF3}" dt="2023-02-15T15:20:31.355" v="1346" actId="14100"/>
        <pc:sldMkLst>
          <pc:docMk/>
          <pc:sldMk cId="3172700489" sldId="275"/>
        </pc:sldMkLst>
        <pc:spChg chg="mod">
          <ac:chgData name="Ulf Liebal" userId="294b3999772e6136" providerId="Windows Live" clId="Web-{CE726DDC-95FF-414D-81D3-30BC07584DF3}" dt="2023-02-15T14:51:18.379" v="770" actId="20577"/>
          <ac:spMkLst>
            <pc:docMk/>
            <pc:sldMk cId="3172700489" sldId="275"/>
            <ac:spMk id="2" creationId="{C6E0B516-9238-4B20-A50D-2CBBE0AEDD69}"/>
          </ac:spMkLst>
        </pc:spChg>
        <pc:spChg chg="add mod">
          <ac:chgData name="Ulf Liebal" userId="294b3999772e6136" providerId="Windows Live" clId="Web-{CE726DDC-95FF-414D-81D3-30BC07584DF3}" dt="2023-02-15T15:20:31.355" v="1346" actId="14100"/>
          <ac:spMkLst>
            <pc:docMk/>
            <pc:sldMk cId="3172700489" sldId="275"/>
            <ac:spMk id="7" creationId="{41FB503E-7F07-307F-363A-FED1B004BD19}"/>
          </ac:spMkLst>
        </pc:spChg>
        <pc:spChg chg="add mod">
          <ac:chgData name="Ulf Liebal" userId="294b3999772e6136" providerId="Windows Live" clId="Web-{CE726DDC-95FF-414D-81D3-30BC07584DF3}" dt="2023-02-15T14:55:30.342" v="807" actId="1076"/>
          <ac:spMkLst>
            <pc:docMk/>
            <pc:sldMk cId="3172700489" sldId="275"/>
            <ac:spMk id="9" creationId="{C14919FA-D026-9DA0-03F0-AFD12E415BA8}"/>
          </ac:spMkLst>
        </pc:spChg>
        <pc:spChg chg="del">
          <ac:chgData name="Ulf Liebal" userId="294b3999772e6136" providerId="Windows Live" clId="Web-{CE726DDC-95FF-414D-81D3-30BC07584DF3}" dt="2023-02-15T14:51:24.583" v="775"/>
          <ac:spMkLst>
            <pc:docMk/>
            <pc:sldMk cId="3172700489" sldId="275"/>
            <ac:spMk id="17" creationId="{3C8782CE-A488-4213-B8F1-EBD1BB240579}"/>
          </ac:spMkLst>
        </pc:spChg>
        <pc:spChg chg="del">
          <ac:chgData name="Ulf Liebal" userId="294b3999772e6136" providerId="Windows Live" clId="Web-{CE726DDC-95FF-414D-81D3-30BC07584DF3}" dt="2023-02-15T14:51:24.583" v="773"/>
          <ac:spMkLst>
            <pc:docMk/>
            <pc:sldMk cId="3172700489" sldId="275"/>
            <ac:spMk id="19" creationId="{1AAE4F18-B234-478C-B1AB-861D84F22A96}"/>
          </ac:spMkLst>
        </pc:spChg>
        <pc:spChg chg="del">
          <ac:chgData name="Ulf Liebal" userId="294b3999772e6136" providerId="Windows Live" clId="Web-{CE726DDC-95FF-414D-81D3-30BC07584DF3}" dt="2023-02-15T14:51:24.583" v="772"/>
          <ac:spMkLst>
            <pc:docMk/>
            <pc:sldMk cId="3172700489" sldId="275"/>
            <ac:spMk id="23" creationId="{7B725EB3-2DBB-442C-95FB-B7791E9B447B}"/>
          </ac:spMkLst>
        </pc:spChg>
        <pc:spChg chg="del">
          <ac:chgData name="Ulf Liebal" userId="294b3999772e6136" providerId="Windows Live" clId="Web-{CE726DDC-95FF-414D-81D3-30BC07584DF3}" dt="2023-02-15T14:51:26.927" v="777"/>
          <ac:spMkLst>
            <pc:docMk/>
            <pc:sldMk cId="3172700489" sldId="275"/>
            <ac:spMk id="25" creationId="{FA05A313-162A-4A94-8A77-61BA6C16F361}"/>
          </ac:spMkLst>
        </pc:spChg>
        <pc:grpChg chg="del">
          <ac:chgData name="Ulf Liebal" userId="294b3999772e6136" providerId="Windows Live" clId="Web-{CE726DDC-95FF-414D-81D3-30BC07584DF3}" dt="2023-02-15T14:51:24.583" v="771"/>
          <ac:grpSpMkLst>
            <pc:docMk/>
            <pc:sldMk cId="3172700489" sldId="275"/>
            <ac:grpSpMk id="3" creationId="{00000000-0000-0000-0000-000000000000}"/>
          </ac:grpSpMkLst>
        </pc:grpChg>
        <pc:grpChg chg="del">
          <ac:chgData name="Ulf Liebal" userId="294b3999772e6136" providerId="Windows Live" clId="Web-{CE726DDC-95FF-414D-81D3-30BC07584DF3}" dt="2023-02-15T14:51:28.036" v="778"/>
          <ac:grpSpMkLst>
            <pc:docMk/>
            <pc:sldMk cId="3172700489" sldId="275"/>
            <ac:grpSpMk id="5" creationId="{00000000-0000-0000-0000-000000000000}"/>
          </ac:grpSpMkLst>
        </pc:grpChg>
        <pc:picChg chg="add mod">
          <ac:chgData name="Ulf Liebal" userId="294b3999772e6136" providerId="Windows Live" clId="Web-{CE726DDC-95FF-414D-81D3-30BC07584DF3}" dt="2023-02-15T14:51:58.881" v="783" actId="1076"/>
          <ac:picMkLst>
            <pc:docMk/>
            <pc:sldMk cId="3172700489" sldId="275"/>
            <ac:picMk id="8" creationId="{8B4B96EF-0FED-C7E8-5199-3495B71B1626}"/>
          </ac:picMkLst>
        </pc:picChg>
        <pc:picChg chg="del">
          <ac:chgData name="Ulf Liebal" userId="294b3999772e6136" providerId="Windows Live" clId="Web-{CE726DDC-95FF-414D-81D3-30BC07584DF3}" dt="2023-02-15T14:51:24.583" v="776"/>
          <ac:picMkLst>
            <pc:docMk/>
            <pc:sldMk cId="3172700489" sldId="275"/>
            <ac:picMk id="16" creationId="{3F864CA3-B4F6-41B9-B3A9-F5860EAACCA0}"/>
          </ac:picMkLst>
        </pc:picChg>
        <pc:picChg chg="del">
          <ac:chgData name="Ulf Liebal" userId="294b3999772e6136" providerId="Windows Live" clId="Web-{CE726DDC-95FF-414D-81D3-30BC07584DF3}" dt="2023-02-15T14:51:24.583" v="774"/>
          <ac:picMkLst>
            <pc:docMk/>
            <pc:sldMk cId="3172700489" sldId="275"/>
            <ac:picMk id="18" creationId="{C667C29D-2F02-473E-95A3-2A024302B0CF}"/>
          </ac:picMkLst>
        </pc:picChg>
      </pc:sldChg>
      <pc:sldChg chg="addSp delSp modSp delAnim">
        <pc:chgData name="Ulf Liebal" userId="294b3999772e6136" providerId="Windows Live" clId="Web-{CE726DDC-95FF-414D-81D3-30BC07584DF3}" dt="2023-02-15T14:30:02.516" v="260" actId="1076"/>
        <pc:sldMkLst>
          <pc:docMk/>
          <pc:sldMk cId="1547699624" sldId="276"/>
        </pc:sldMkLst>
        <pc:spChg chg="mod">
          <ac:chgData name="Ulf Liebal" userId="294b3999772e6136" providerId="Windows Live" clId="Web-{CE726DDC-95FF-414D-81D3-30BC07584DF3}" dt="2023-02-15T14:28:55.513" v="242" actId="20577"/>
          <ac:spMkLst>
            <pc:docMk/>
            <pc:sldMk cId="1547699624" sldId="276"/>
            <ac:spMk id="2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4:29:11.983" v="250"/>
          <ac:spMkLst>
            <pc:docMk/>
            <pc:sldMk cId="1547699624" sldId="276"/>
            <ac:spMk id="6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4:29:13.155" v="251"/>
          <ac:spMkLst>
            <pc:docMk/>
            <pc:sldMk cId="1547699624" sldId="276"/>
            <ac:spMk id="7" creationId="{00000000-0000-0000-0000-000000000000}"/>
          </ac:spMkLst>
        </pc:spChg>
        <pc:spChg chg="mod">
          <ac:chgData name="Ulf Liebal" userId="294b3999772e6136" providerId="Windows Live" clId="Web-{CE726DDC-95FF-414D-81D3-30BC07584DF3}" dt="2023-02-15T14:29:05.654" v="246" actId="14100"/>
          <ac:spMkLst>
            <pc:docMk/>
            <pc:sldMk cId="1547699624" sldId="276"/>
            <ac:spMk id="11" creationId="{BA3A7A18-227D-4C83-74DA-F426FB390BE9}"/>
          </ac:spMkLst>
        </pc:spChg>
        <pc:spChg chg="del">
          <ac:chgData name="Ulf Liebal" userId="294b3999772e6136" providerId="Windows Live" clId="Web-{CE726DDC-95FF-414D-81D3-30BC07584DF3}" dt="2023-02-15T14:29:09.529" v="248"/>
          <ac:spMkLst>
            <pc:docMk/>
            <pc:sldMk cId="1547699624" sldId="276"/>
            <ac:spMk id="12" creationId="{DEBF0AA3-73C4-4E25-7688-ECBDA401E914}"/>
          </ac:spMkLst>
        </pc:spChg>
        <pc:spChg chg="add mod">
          <ac:chgData name="Ulf Liebal" userId="294b3999772e6136" providerId="Windows Live" clId="Web-{CE726DDC-95FF-414D-81D3-30BC07584DF3}" dt="2023-02-15T14:30:02.516" v="260" actId="1076"/>
          <ac:spMkLst>
            <pc:docMk/>
            <pc:sldMk cId="1547699624" sldId="276"/>
            <ac:spMk id="15" creationId="{FF69D07F-9F29-DD11-0B93-6648FEEDABBB}"/>
          </ac:spMkLst>
        </pc:spChg>
        <pc:grpChg chg="del">
          <ac:chgData name="Ulf Liebal" userId="294b3999772e6136" providerId="Windows Live" clId="Web-{CE726DDC-95FF-414D-81D3-30BC07584DF3}" dt="2023-02-15T14:29:09.529" v="247"/>
          <ac:grpSpMkLst>
            <pc:docMk/>
            <pc:sldMk cId="1547699624" sldId="276"/>
            <ac:grpSpMk id="5" creationId="{00000000-0000-0000-0000-000000000000}"/>
          </ac:grpSpMkLst>
        </pc:grpChg>
        <pc:picChg chg="add mod">
          <ac:chgData name="Ulf Liebal" userId="294b3999772e6136" providerId="Windows Live" clId="Web-{CE726DDC-95FF-414D-81D3-30BC07584DF3}" dt="2023-02-15T14:29:45.437" v="257" actId="1076"/>
          <ac:picMkLst>
            <pc:docMk/>
            <pc:sldMk cId="1547699624" sldId="276"/>
            <ac:picMk id="9" creationId="{1C430C30-38F8-C9EF-D0A4-0B06BC6AA46D}"/>
          </ac:picMkLst>
        </pc:picChg>
        <pc:picChg chg="del">
          <ac:chgData name="Ulf Liebal" userId="294b3999772e6136" providerId="Windows Live" clId="Web-{CE726DDC-95FF-414D-81D3-30BC07584DF3}" dt="2023-02-15T14:28:22.918" v="215"/>
          <ac:picMkLst>
            <pc:docMk/>
            <pc:sldMk cId="1547699624" sldId="276"/>
            <ac:picMk id="13" creationId="{026F7BC3-D332-4192-FDCC-F9D18E4D6BAD}"/>
          </ac:picMkLst>
        </pc:picChg>
        <pc:picChg chg="del">
          <ac:chgData name="Ulf Liebal" userId="294b3999772e6136" providerId="Windows Live" clId="Web-{CE726DDC-95FF-414D-81D3-30BC07584DF3}" dt="2023-02-15T14:29:10.655" v="249"/>
          <ac:picMkLst>
            <pc:docMk/>
            <pc:sldMk cId="1547699624" sldId="276"/>
            <ac:picMk id="14" creationId="{925B610F-4A67-4A85-9212-CC17BE303998}"/>
          </ac:picMkLst>
        </pc:picChg>
      </pc:sldChg>
      <pc:sldChg chg="modSp">
        <pc:chgData name="Ulf Liebal" userId="294b3999772e6136" providerId="Windows Live" clId="Web-{CE726DDC-95FF-414D-81D3-30BC07584DF3}" dt="2023-02-15T14:20:57.088" v="154" actId="20577"/>
        <pc:sldMkLst>
          <pc:docMk/>
          <pc:sldMk cId="2792652868" sldId="277"/>
        </pc:sldMkLst>
        <pc:spChg chg="mod">
          <ac:chgData name="Ulf Liebal" userId="294b3999772e6136" providerId="Windows Live" clId="Web-{CE726DDC-95FF-414D-81D3-30BC07584DF3}" dt="2023-02-15T14:20:57.088" v="154" actId="20577"/>
          <ac:spMkLst>
            <pc:docMk/>
            <pc:sldMk cId="2792652868" sldId="277"/>
            <ac:spMk id="44" creationId="{CC6D4481-8A0E-ADAD-0728-AB8E8E479B12}"/>
          </ac:spMkLst>
        </pc:spChg>
      </pc:sldChg>
      <pc:sldChg chg="addSp delSp modSp addAnim delAnim">
        <pc:chgData name="Ulf Liebal" userId="294b3999772e6136" providerId="Windows Live" clId="Web-{CE726DDC-95FF-414D-81D3-30BC07584DF3}" dt="2023-02-15T16:22:32.082" v="1735" actId="1076"/>
        <pc:sldMkLst>
          <pc:docMk/>
          <pc:sldMk cId="1661541992" sldId="278"/>
        </pc:sldMkLst>
        <pc:spChg chg="mod">
          <ac:chgData name="Ulf Liebal" userId="294b3999772e6136" providerId="Windows Live" clId="Web-{CE726DDC-95FF-414D-81D3-30BC07584DF3}" dt="2023-02-15T14:21:37.074" v="166" actId="20577"/>
          <ac:spMkLst>
            <pc:docMk/>
            <pc:sldMk cId="1661541992" sldId="278"/>
            <ac:spMk id="2" creationId="{2C14CC69-AB6A-381C-D567-E6C2A1AE7F8B}"/>
          </ac:spMkLst>
        </pc:spChg>
        <pc:spChg chg="mod">
          <ac:chgData name="Ulf Liebal" userId="294b3999772e6136" providerId="Windows Live" clId="Web-{CE726DDC-95FF-414D-81D3-30BC07584DF3}" dt="2023-02-15T14:21:47.293" v="172" actId="20577"/>
          <ac:spMkLst>
            <pc:docMk/>
            <pc:sldMk cId="1661541992" sldId="278"/>
            <ac:spMk id="3" creationId="{BA3A7A18-227D-4C83-74DA-F426FB390BE9}"/>
          </ac:spMkLst>
        </pc:spChg>
        <pc:spChg chg="add mod">
          <ac:chgData name="Ulf Liebal" userId="294b3999772e6136" providerId="Windows Live" clId="Web-{CE726DDC-95FF-414D-81D3-30BC07584DF3}" dt="2023-02-15T16:22:30.925" v="1734" actId="1076"/>
          <ac:spMkLst>
            <pc:docMk/>
            <pc:sldMk cId="1661541992" sldId="278"/>
            <ac:spMk id="14" creationId="{FC435CE1-3B39-5BD5-AFE1-BBBBF42E0AD7}"/>
          </ac:spMkLst>
        </pc:spChg>
        <pc:spChg chg="add mod">
          <ac:chgData name="Ulf Liebal" userId="294b3999772e6136" providerId="Windows Live" clId="Web-{CE726DDC-95FF-414D-81D3-30BC07584DF3}" dt="2023-02-15T16:21:27.767" v="1729" actId="1076"/>
          <ac:spMkLst>
            <pc:docMk/>
            <pc:sldMk cId="1661541992" sldId="278"/>
            <ac:spMk id="16" creationId="{EC585EC6-2E42-4AA4-640D-6D59AE514FA4}"/>
          </ac:spMkLst>
        </pc:spChg>
        <pc:spChg chg="add mod">
          <ac:chgData name="Ulf Liebal" userId="294b3999772e6136" providerId="Windows Live" clId="Web-{CE726DDC-95FF-414D-81D3-30BC07584DF3}" dt="2023-02-15T14:27:52.651" v="210" actId="1076"/>
          <ac:spMkLst>
            <pc:docMk/>
            <pc:sldMk cId="1661541992" sldId="278"/>
            <ac:spMk id="18" creationId="{8DC231C7-0236-BE66-A427-87D1619DAB84}"/>
          </ac:spMkLst>
        </pc:spChg>
        <pc:spChg chg="add del mod">
          <ac:chgData name="Ulf Liebal" userId="294b3999772e6136" providerId="Windows Live" clId="Web-{CE726DDC-95FF-414D-81D3-30BC07584DF3}" dt="2023-02-15T16:04:49.680" v="1713"/>
          <ac:spMkLst>
            <pc:docMk/>
            <pc:sldMk cId="1661541992" sldId="278"/>
            <ac:spMk id="20" creationId="{F1F7D1BB-6A5C-C9A9-A303-34FA0B0330D1}"/>
          </ac:spMkLst>
        </pc:spChg>
        <pc:spChg chg="add mod">
          <ac:chgData name="Ulf Liebal" userId="294b3999772e6136" providerId="Windows Live" clId="Web-{CE726DDC-95FF-414D-81D3-30BC07584DF3}" dt="2023-02-15T16:06:39.122" v="1725" actId="1076"/>
          <ac:spMkLst>
            <pc:docMk/>
            <pc:sldMk cId="1661541992" sldId="278"/>
            <ac:spMk id="22" creationId="{965C51C4-88CF-901D-627D-C917944ADEBB}"/>
          </ac:spMkLst>
        </pc:spChg>
        <pc:grpChg chg="del">
          <ac:chgData name="Ulf Liebal" userId="294b3999772e6136" providerId="Windows Live" clId="Web-{CE726DDC-95FF-414D-81D3-30BC07584DF3}" dt="2023-02-15T14:21:50.825" v="175"/>
          <ac:grpSpMkLst>
            <pc:docMk/>
            <pc:sldMk cId="1661541992" sldId="278"/>
            <ac:grpSpMk id="10" creationId="{00000000-0000-0000-0000-000000000000}"/>
          </ac:grpSpMkLst>
        </pc:grpChg>
        <pc:grpChg chg="del">
          <ac:chgData name="Ulf Liebal" userId="294b3999772e6136" providerId="Windows Live" clId="Web-{CE726DDC-95FF-414D-81D3-30BC07584DF3}" dt="2023-02-15T14:21:48.965" v="173"/>
          <ac:grpSpMkLst>
            <pc:docMk/>
            <pc:sldMk cId="1661541992" sldId="278"/>
            <ac:grpSpMk id="13" creationId="{00000000-0000-0000-0000-000000000000}"/>
          </ac:grpSpMkLst>
        </pc:grpChg>
        <pc:picChg chg="add del mod">
          <ac:chgData name="Ulf Liebal" userId="294b3999772e6136" providerId="Windows Live" clId="Web-{CE726DDC-95FF-414D-81D3-30BC07584DF3}" dt="2023-02-15T16:04:44.195" v="1709"/>
          <ac:picMkLst>
            <pc:docMk/>
            <pc:sldMk cId="1661541992" sldId="278"/>
            <ac:picMk id="5" creationId="{602531A0-6CEC-9367-9C08-DE8737A2CF4C}"/>
          </ac:picMkLst>
        </pc:picChg>
        <pc:picChg chg="del">
          <ac:chgData name="Ulf Liebal" userId="294b3999772e6136" providerId="Windows Live" clId="Web-{CE726DDC-95FF-414D-81D3-30BC07584DF3}" dt="2023-02-15T14:21:49.809" v="174"/>
          <ac:picMkLst>
            <pc:docMk/>
            <pc:sldMk cId="1661541992" sldId="278"/>
            <ac:picMk id="12" creationId="{00000000-0000-0000-0000-000000000000}"/>
          </ac:picMkLst>
        </pc:picChg>
        <pc:picChg chg="add del mod">
          <ac:chgData name="Ulf Liebal" userId="294b3999772e6136" providerId="Windows Live" clId="Web-{CE726DDC-95FF-414D-81D3-30BC07584DF3}" dt="2023-02-15T16:22:27.691" v="1733"/>
          <ac:picMkLst>
            <pc:docMk/>
            <pc:sldMk cId="1661541992" sldId="278"/>
            <ac:picMk id="15" creationId="{E5413EF0-E0DD-EF17-92DD-135F458A3A3C}"/>
          </ac:picMkLst>
        </pc:picChg>
        <pc:picChg chg="add del mod">
          <ac:chgData name="Ulf Liebal" userId="294b3999772e6136" providerId="Windows Live" clId="Web-{CE726DDC-95FF-414D-81D3-30BC07584DF3}" dt="2023-02-15T16:21:22.688" v="1727"/>
          <ac:picMkLst>
            <pc:docMk/>
            <pc:sldMk cId="1661541992" sldId="278"/>
            <ac:picMk id="17" creationId="{CB27837B-F5AE-4631-44E9-8B92AE7A4DC5}"/>
          </ac:picMkLst>
        </pc:picChg>
        <pc:picChg chg="add mod">
          <ac:chgData name="Ulf Liebal" userId="294b3999772e6136" providerId="Windows Live" clId="Web-{CE726DDC-95FF-414D-81D3-30BC07584DF3}" dt="2023-02-15T14:27:48.261" v="209" actId="1076"/>
          <ac:picMkLst>
            <pc:docMk/>
            <pc:sldMk cId="1661541992" sldId="278"/>
            <ac:picMk id="19" creationId="{36AD9858-17B8-9818-8349-6B5CB7C4511D}"/>
          </ac:picMkLst>
        </pc:picChg>
        <pc:picChg chg="add mod">
          <ac:chgData name="Ulf Liebal" userId="294b3999772e6136" providerId="Windows Live" clId="Web-{CE726DDC-95FF-414D-81D3-30BC07584DF3}" dt="2023-02-15T16:05:02.337" v="1715" actId="1076"/>
          <ac:picMkLst>
            <pc:docMk/>
            <pc:sldMk cId="1661541992" sldId="278"/>
            <ac:picMk id="21" creationId="{14FBBF18-74DC-6190-8C35-C52B3C449B75}"/>
          </ac:picMkLst>
        </pc:picChg>
        <pc:picChg chg="add mod">
          <ac:chgData name="Ulf Liebal" userId="294b3999772e6136" providerId="Windows Live" clId="Web-{CE726DDC-95FF-414D-81D3-30BC07584DF3}" dt="2023-02-15T16:21:30.485" v="1730" actId="1076"/>
          <ac:picMkLst>
            <pc:docMk/>
            <pc:sldMk cId="1661541992" sldId="278"/>
            <ac:picMk id="23" creationId="{927F974D-C6BE-1639-8DD1-8D2908BDEFF4}"/>
          </ac:picMkLst>
        </pc:picChg>
        <pc:picChg chg="add mod">
          <ac:chgData name="Ulf Liebal" userId="294b3999772e6136" providerId="Windows Live" clId="Web-{CE726DDC-95FF-414D-81D3-30BC07584DF3}" dt="2023-02-15T16:22:32.082" v="1735" actId="1076"/>
          <ac:picMkLst>
            <pc:docMk/>
            <pc:sldMk cId="1661541992" sldId="278"/>
            <ac:picMk id="24" creationId="{367C61CE-C19F-76BA-71FF-E049B0AB6302}"/>
          </ac:picMkLst>
        </pc:picChg>
      </pc:sldChg>
      <pc:sldChg chg="addSp delSp modSp delAnim">
        <pc:chgData name="Ulf Liebal" userId="294b3999772e6136" providerId="Windows Live" clId="Web-{CE726DDC-95FF-414D-81D3-30BC07584DF3}" dt="2023-02-15T14:38:11.895" v="359" actId="1076"/>
        <pc:sldMkLst>
          <pc:docMk/>
          <pc:sldMk cId="400582703" sldId="279"/>
        </pc:sldMkLst>
        <pc:spChg chg="mod">
          <ac:chgData name="Ulf Liebal" userId="294b3999772e6136" providerId="Windows Live" clId="Web-{CE726DDC-95FF-414D-81D3-30BC07584DF3}" dt="2023-02-15T14:37:33.565" v="354" actId="20577"/>
          <ac:spMkLst>
            <pc:docMk/>
            <pc:sldMk cId="400582703" sldId="279"/>
            <ac:spMk id="2" creationId="{00000000-0000-0000-0000-000000000000}"/>
          </ac:spMkLst>
        </pc:spChg>
        <pc:spChg chg="add mod">
          <ac:chgData name="Ulf Liebal" userId="294b3999772e6136" providerId="Windows Live" clId="Web-{CE726DDC-95FF-414D-81D3-30BC07584DF3}" dt="2023-02-15T14:34:33.136" v="289" actId="1076"/>
          <ac:spMkLst>
            <pc:docMk/>
            <pc:sldMk cId="400582703" sldId="279"/>
            <ac:spMk id="7" creationId="{585D2E2A-C7F0-FFE8-079F-7493DA10F352}"/>
          </ac:spMkLst>
        </pc:spChg>
        <pc:spChg chg="add mod">
          <ac:chgData name="Ulf Liebal" userId="294b3999772e6136" providerId="Windows Live" clId="Web-{CE726DDC-95FF-414D-81D3-30BC07584DF3}" dt="2023-02-15T14:38:11.895" v="359" actId="1076"/>
          <ac:spMkLst>
            <pc:docMk/>
            <pc:sldMk cId="400582703" sldId="279"/>
            <ac:spMk id="8" creationId="{C6379E05-0577-0658-DEDC-4556C78FD351}"/>
          </ac:spMkLst>
        </pc:spChg>
        <pc:spChg chg="mod">
          <ac:chgData name="Ulf Liebal" userId="294b3999772e6136" providerId="Windows Live" clId="Web-{CE726DDC-95FF-414D-81D3-30BC07584DF3}" dt="2023-02-15T14:35:43.155" v="310" actId="14100"/>
          <ac:spMkLst>
            <pc:docMk/>
            <pc:sldMk cId="400582703" sldId="279"/>
            <ac:spMk id="42" creationId="{BA3A7A18-227D-4C83-74DA-F426FB390BE9}"/>
          </ac:spMkLst>
        </pc:spChg>
        <pc:spChg chg="del">
          <ac:chgData name="Ulf Liebal" userId="294b3999772e6136" providerId="Windows Live" clId="Web-{CE726DDC-95FF-414D-81D3-30BC07584DF3}" dt="2023-02-15T14:32:22.022" v="262"/>
          <ac:spMkLst>
            <pc:docMk/>
            <pc:sldMk cId="400582703" sldId="279"/>
            <ac:spMk id="47" creationId="{BA3A7A18-227D-4C83-74DA-F426FB390BE9}"/>
          </ac:spMkLst>
        </pc:spChg>
        <pc:grpChg chg="del">
          <ac:chgData name="Ulf Liebal" userId="294b3999772e6136" providerId="Windows Live" clId="Web-{CE726DDC-95FF-414D-81D3-30BC07584DF3}" dt="2023-02-15T14:32:19.568" v="261"/>
          <ac:grpSpMkLst>
            <pc:docMk/>
            <pc:sldMk cId="400582703" sldId="279"/>
            <ac:grpSpMk id="5" creationId="{00000000-0000-0000-0000-000000000000}"/>
          </ac:grpSpMkLst>
        </pc:grpChg>
        <pc:picChg chg="del">
          <ac:chgData name="Ulf Liebal" userId="294b3999772e6136" providerId="Windows Live" clId="Web-{CE726DDC-95FF-414D-81D3-30BC07584DF3}" dt="2023-02-15T14:32:22.725" v="263"/>
          <ac:picMkLst>
            <pc:docMk/>
            <pc:sldMk cId="400582703" sldId="279"/>
            <ac:picMk id="3" creationId="{ADE21D27-8EAF-44F8-B31B-CE11962379C3}"/>
          </ac:picMkLst>
        </pc:picChg>
        <pc:picChg chg="add mod">
          <ac:chgData name="Ulf Liebal" userId="294b3999772e6136" providerId="Windows Live" clId="Web-{CE726DDC-95FF-414D-81D3-30BC07584DF3}" dt="2023-02-15T14:36:17.390" v="328" actId="1076"/>
          <ac:picMkLst>
            <pc:docMk/>
            <pc:sldMk cId="400582703" sldId="279"/>
            <ac:picMk id="6" creationId="{829BD829-B235-DCCB-4F83-36CE6E841A16}"/>
          </ac:picMkLst>
        </pc:picChg>
      </pc:sldChg>
      <pc:sldChg chg="addSp delSp modSp delAnim">
        <pc:chgData name="Ulf Liebal" userId="294b3999772e6136" providerId="Windows Live" clId="Web-{CE726DDC-95FF-414D-81D3-30BC07584DF3}" dt="2023-02-15T14:40:59.511" v="421" actId="14100"/>
        <pc:sldMkLst>
          <pc:docMk/>
          <pc:sldMk cId="4249134003" sldId="280"/>
        </pc:sldMkLst>
        <pc:spChg chg="mod">
          <ac:chgData name="Ulf Liebal" userId="294b3999772e6136" providerId="Windows Live" clId="Web-{CE726DDC-95FF-414D-81D3-30BC07584DF3}" dt="2023-02-15T14:38:55.037" v="382" actId="20577"/>
          <ac:spMkLst>
            <pc:docMk/>
            <pc:sldMk cId="4249134003" sldId="280"/>
            <ac:spMk id="2" creationId="{00000000-0000-0000-0000-000000000000}"/>
          </ac:spMkLst>
        </pc:spChg>
        <pc:spChg chg="add">
          <ac:chgData name="Ulf Liebal" userId="294b3999772e6136" providerId="Windows Live" clId="Web-{CE726DDC-95FF-414D-81D3-30BC07584DF3}" dt="2023-02-15T14:39:12.553" v="388"/>
          <ac:spMkLst>
            <pc:docMk/>
            <pc:sldMk cId="4249134003" sldId="280"/>
            <ac:spMk id="3" creationId="{AE91055C-4C47-2BB4-60F7-D4A96372E9D9}"/>
          </ac:spMkLst>
        </pc:spChg>
        <pc:spChg chg="add mod">
          <ac:chgData name="Ulf Liebal" userId="294b3999772e6136" providerId="Windows Live" clId="Web-{CE726DDC-95FF-414D-81D3-30BC07584DF3}" dt="2023-02-15T14:40:53.057" v="419" actId="20577"/>
          <ac:spMkLst>
            <pc:docMk/>
            <pc:sldMk cId="4249134003" sldId="280"/>
            <ac:spMk id="8" creationId="{4A37C652-208E-8FDA-BCB9-9D1D82DAFCB2}"/>
          </ac:spMkLst>
        </pc:spChg>
        <pc:spChg chg="add mod">
          <ac:chgData name="Ulf Liebal" userId="294b3999772e6136" providerId="Windows Live" clId="Web-{CE726DDC-95FF-414D-81D3-30BC07584DF3}" dt="2023-02-15T14:39:26.179" v="389" actId="1076"/>
          <ac:spMkLst>
            <pc:docMk/>
            <pc:sldMk cId="4249134003" sldId="280"/>
            <ac:spMk id="9" creationId="{7BF57EEF-951A-FDE3-B31C-77E849A9B513}"/>
          </ac:spMkLst>
        </pc:spChg>
        <pc:spChg chg="add">
          <ac:chgData name="Ulf Liebal" userId="294b3999772e6136" providerId="Windows Live" clId="Web-{CE726DDC-95FF-414D-81D3-30BC07584DF3}" dt="2023-02-15T14:39:12.553" v="388"/>
          <ac:spMkLst>
            <pc:docMk/>
            <pc:sldMk cId="4249134003" sldId="280"/>
            <ac:spMk id="10" creationId="{3460B40B-F1FF-0DCF-748F-5727F021DDC2}"/>
          </ac:spMkLst>
        </pc:spChg>
        <pc:spChg chg="add mod">
          <ac:chgData name="Ulf Liebal" userId="294b3999772e6136" providerId="Windows Live" clId="Web-{CE726DDC-95FF-414D-81D3-30BC07584DF3}" dt="2023-02-15T14:40:59.511" v="421" actId="14100"/>
          <ac:spMkLst>
            <pc:docMk/>
            <pc:sldMk cId="4249134003" sldId="280"/>
            <ac:spMk id="11" creationId="{D5E1FE85-9E09-DD25-1ACF-C08AB781FC42}"/>
          </ac:spMkLst>
        </pc:spChg>
        <pc:spChg chg="add">
          <ac:chgData name="Ulf Liebal" userId="294b3999772e6136" providerId="Windows Live" clId="Web-{CE726DDC-95FF-414D-81D3-30BC07584DF3}" dt="2023-02-15T14:39:12.553" v="388"/>
          <ac:spMkLst>
            <pc:docMk/>
            <pc:sldMk cId="4249134003" sldId="280"/>
            <ac:spMk id="12" creationId="{A89C375B-4994-A588-FFF1-47C2AD7CE1C2}"/>
          </ac:spMkLst>
        </pc:spChg>
        <pc:spChg chg="add mod">
          <ac:chgData name="Ulf Liebal" userId="294b3999772e6136" providerId="Windows Live" clId="Web-{CE726DDC-95FF-414D-81D3-30BC07584DF3}" dt="2023-02-15T14:40:44.682" v="418" actId="20577"/>
          <ac:spMkLst>
            <pc:docMk/>
            <pc:sldMk cId="4249134003" sldId="280"/>
            <ac:spMk id="15" creationId="{D8BD010D-9D06-232E-6179-7452D81D17BD}"/>
          </ac:spMkLst>
        </pc:spChg>
        <pc:spChg chg="del">
          <ac:chgData name="Ulf Liebal" userId="294b3999772e6136" providerId="Windows Live" clId="Web-{CE726DDC-95FF-414D-81D3-30BC07584DF3}" dt="2023-02-15T14:38:55.928" v="383"/>
          <ac:spMkLst>
            <pc:docMk/>
            <pc:sldMk cId="4249134003" sldId="280"/>
            <ac:spMk id="40" creationId="{BA3A7A18-227D-4C83-74DA-F426FB390BE9}"/>
          </ac:spMkLst>
        </pc:spChg>
        <pc:spChg chg="del">
          <ac:chgData name="Ulf Liebal" userId="294b3999772e6136" providerId="Windows Live" clId="Web-{CE726DDC-95FF-414D-81D3-30BC07584DF3}" dt="2023-02-15T14:39:03.038" v="387"/>
          <ac:spMkLst>
            <pc:docMk/>
            <pc:sldMk cId="4249134003" sldId="280"/>
            <ac:spMk id="45" creationId="{00000000-0000-0000-0000-000000000000}"/>
          </ac:spMkLst>
        </pc:spChg>
        <pc:spChg chg="del topLvl">
          <ac:chgData name="Ulf Liebal" userId="294b3999772e6136" providerId="Windows Live" clId="Web-{CE726DDC-95FF-414D-81D3-30BC07584DF3}" dt="2023-02-15T14:39:00.319" v="385"/>
          <ac:spMkLst>
            <pc:docMk/>
            <pc:sldMk cId="4249134003" sldId="280"/>
            <ac:spMk id="47" creationId="{BA3A7A18-227D-4C83-74DA-F426FB390BE9}"/>
          </ac:spMkLst>
        </pc:spChg>
        <pc:grpChg chg="del">
          <ac:chgData name="Ulf Liebal" userId="294b3999772e6136" providerId="Windows Live" clId="Web-{CE726DDC-95FF-414D-81D3-30BC07584DF3}" dt="2023-02-15T14:38:58.100" v="384"/>
          <ac:grpSpMkLst>
            <pc:docMk/>
            <pc:sldMk cId="4249134003" sldId="280"/>
            <ac:grpSpMk id="6" creationId="{00000000-0000-0000-0000-000000000000}"/>
          </ac:grpSpMkLst>
        </pc:grpChg>
        <pc:grpChg chg="del">
          <ac:chgData name="Ulf Liebal" userId="294b3999772e6136" providerId="Windows Live" clId="Web-{CE726DDC-95FF-414D-81D3-30BC07584DF3}" dt="2023-02-15T14:39:00.319" v="385"/>
          <ac:grpSpMkLst>
            <pc:docMk/>
            <pc:sldMk cId="4249134003" sldId="280"/>
            <ac:grpSpMk id="7" creationId="{00000000-0000-0000-0000-000000000000}"/>
          </ac:grpSpMkLst>
        </pc:grpChg>
        <pc:graphicFrameChg chg="add del mod modGraphic">
          <ac:chgData name="Ulf Liebal" userId="294b3999772e6136" providerId="Windows Live" clId="Web-{CE726DDC-95FF-414D-81D3-30BC07584DF3}" dt="2023-02-15T14:39:44.008" v="392"/>
          <ac:graphicFrameMkLst>
            <pc:docMk/>
            <pc:sldMk cId="4249134003" sldId="280"/>
            <ac:graphicFrameMk id="14" creationId="{ABE235BF-C208-0CAA-8D37-F8FBE6612CCE}"/>
          </ac:graphicFrameMkLst>
        </pc:graphicFrameChg>
        <pc:picChg chg="del topLvl">
          <ac:chgData name="Ulf Liebal" userId="294b3999772e6136" providerId="Windows Live" clId="Web-{CE726DDC-95FF-414D-81D3-30BC07584DF3}" dt="2023-02-15T14:39:01.553" v="386"/>
          <ac:picMkLst>
            <pc:docMk/>
            <pc:sldMk cId="4249134003" sldId="280"/>
            <ac:picMk id="5" creationId="{00000000-0000-0000-0000-000000000000}"/>
          </ac:picMkLst>
        </pc:picChg>
      </pc:sldChg>
      <pc:sldChg chg="addSp delSp modSp delAnim">
        <pc:chgData name="Ulf Liebal" userId="294b3999772e6136" providerId="Windows Live" clId="Web-{CE726DDC-95FF-414D-81D3-30BC07584DF3}" dt="2023-02-15T15:58:31.024" v="1708" actId="1076"/>
        <pc:sldMkLst>
          <pc:docMk/>
          <pc:sldMk cId="3113738739" sldId="281"/>
        </pc:sldMkLst>
        <pc:spChg chg="mod">
          <ac:chgData name="Ulf Liebal" userId="294b3999772e6136" providerId="Windows Live" clId="Web-{CE726DDC-95FF-414D-81D3-30BC07584DF3}" dt="2023-02-15T14:41:27.449" v="439" actId="20577"/>
          <ac:spMkLst>
            <pc:docMk/>
            <pc:sldMk cId="3113738739" sldId="281"/>
            <ac:spMk id="2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4:41:47.653" v="443"/>
          <ac:spMkLst>
            <pc:docMk/>
            <pc:sldMk cId="3113738739" sldId="281"/>
            <ac:spMk id="5" creationId="{00000000-0000-0000-0000-000000000000}"/>
          </ac:spMkLst>
        </pc:spChg>
        <pc:spChg chg="mod">
          <ac:chgData name="Ulf Liebal" userId="294b3999772e6136" providerId="Windows Live" clId="Web-{CE726DDC-95FF-414D-81D3-30BC07584DF3}" dt="2023-02-15T14:45:54.585" v="580" actId="20577"/>
          <ac:spMkLst>
            <pc:docMk/>
            <pc:sldMk cId="3113738739" sldId="281"/>
            <ac:spMk id="8" creationId="{BA3A7A18-227D-4C83-74DA-F426FB390BE9}"/>
          </ac:spMkLst>
        </pc:spChg>
        <pc:grpChg chg="del">
          <ac:chgData name="Ulf Liebal" userId="294b3999772e6136" providerId="Windows Live" clId="Web-{CE726DDC-95FF-414D-81D3-30BC07584DF3}" dt="2023-02-15T14:41:45.403" v="442"/>
          <ac:grpSpMkLst>
            <pc:docMk/>
            <pc:sldMk cId="3113738739" sldId="281"/>
            <ac:grpSpMk id="6" creationId="{00000000-0000-0000-0000-000000000000}"/>
          </ac:grpSpMkLst>
        </pc:grpChg>
        <pc:picChg chg="del">
          <ac:chgData name="Ulf Liebal" userId="294b3999772e6136" providerId="Windows Live" clId="Web-{CE726DDC-95FF-414D-81D3-30BC07584DF3}" dt="2023-02-15T14:41:44.263" v="440"/>
          <ac:picMkLst>
            <pc:docMk/>
            <pc:sldMk cId="3113738739" sldId="281"/>
            <ac:picMk id="3" creationId="{00000000-0000-0000-0000-000000000000}"/>
          </ac:picMkLst>
        </pc:picChg>
        <pc:picChg chg="add mod">
          <ac:chgData name="Ulf Liebal" userId="294b3999772e6136" providerId="Windows Live" clId="Web-{CE726DDC-95FF-414D-81D3-30BC07584DF3}" dt="2023-02-15T15:58:31.024" v="1708" actId="1076"/>
          <ac:picMkLst>
            <pc:docMk/>
            <pc:sldMk cId="3113738739" sldId="281"/>
            <ac:picMk id="9" creationId="{768A09D9-568F-152E-7F9C-A48B84E6AC03}"/>
          </ac:picMkLst>
        </pc:picChg>
        <pc:picChg chg="add mod">
          <ac:chgData name="Ulf Liebal" userId="294b3999772e6136" providerId="Windows Live" clId="Web-{CE726DDC-95FF-414D-81D3-30BC07584DF3}" dt="2023-02-15T15:58:22.555" v="1706" actId="1076"/>
          <ac:picMkLst>
            <pc:docMk/>
            <pc:sldMk cId="3113738739" sldId="281"/>
            <ac:picMk id="11" creationId="{D3A964AF-4523-5BA3-0993-670B11E49F1E}"/>
          </ac:picMkLst>
        </pc:picChg>
        <pc:picChg chg="del">
          <ac:chgData name="Ulf Liebal" userId="294b3999772e6136" providerId="Windows Live" clId="Web-{CE726DDC-95FF-414D-81D3-30BC07584DF3}" dt="2023-02-15T14:41:44.263" v="441"/>
          <ac:picMkLst>
            <pc:docMk/>
            <pc:sldMk cId="3113738739" sldId="281"/>
            <ac:picMk id="41" creationId="{BB709A6A-4B57-4006-A663-9D49FC6B9768}"/>
          </ac:picMkLst>
        </pc:picChg>
      </pc:sldChg>
      <pc:sldChg chg="addSp delSp modSp delAnim">
        <pc:chgData name="Ulf Liebal" userId="294b3999772e6136" providerId="Windows Live" clId="Web-{CE726DDC-95FF-414D-81D3-30BC07584DF3}" dt="2023-02-15T14:49:58.314" v="725"/>
        <pc:sldMkLst>
          <pc:docMk/>
          <pc:sldMk cId="3016972549" sldId="282"/>
        </pc:sldMkLst>
        <pc:spChg chg="mod">
          <ac:chgData name="Ulf Liebal" userId="294b3999772e6136" providerId="Windows Live" clId="Web-{CE726DDC-95FF-414D-81D3-30BC07584DF3}" dt="2023-02-15T14:46:09.039" v="582" actId="20577"/>
          <ac:spMkLst>
            <pc:docMk/>
            <pc:sldMk cId="3016972549" sldId="282"/>
            <ac:spMk id="2" creationId="{00000000-0000-0000-0000-000000000000}"/>
          </ac:spMkLst>
        </pc:spChg>
        <pc:spChg chg="add del mod">
          <ac:chgData name="Ulf Liebal" userId="294b3999772e6136" providerId="Windows Live" clId="Web-{CE726DDC-95FF-414D-81D3-30BC07584DF3}" dt="2023-02-15T14:49:58.314" v="725"/>
          <ac:spMkLst>
            <pc:docMk/>
            <pc:sldMk cId="3016972549" sldId="282"/>
            <ac:spMk id="3" creationId="{B2E8EBAC-F441-D433-F058-C3D78F2845A7}"/>
          </ac:spMkLst>
        </pc:spChg>
        <pc:spChg chg="add del mod">
          <ac:chgData name="Ulf Liebal" userId="294b3999772e6136" providerId="Windows Live" clId="Web-{CE726DDC-95FF-414D-81D3-30BC07584DF3}" dt="2023-02-15T14:49:40.063" v="722"/>
          <ac:spMkLst>
            <pc:docMk/>
            <pc:sldMk cId="3016972549" sldId="282"/>
            <ac:spMk id="12" creationId="{4C3ACB88-D4E4-B84A-2BCF-21BBC93D32D7}"/>
          </ac:spMkLst>
        </pc:spChg>
        <pc:spChg chg="add mod">
          <ac:chgData name="Ulf Liebal" userId="294b3999772e6136" providerId="Windows Live" clId="Web-{CE726DDC-95FF-414D-81D3-30BC07584DF3}" dt="2023-02-15T14:49:26.750" v="721" actId="14100"/>
          <ac:spMkLst>
            <pc:docMk/>
            <pc:sldMk cId="3016972549" sldId="282"/>
            <ac:spMk id="14" creationId="{431EAD24-0402-CF2D-E327-6376805F9DDA}"/>
          </ac:spMkLst>
        </pc:spChg>
        <pc:grpChg chg="del">
          <ac:chgData name="Ulf Liebal" userId="294b3999772e6136" providerId="Windows Live" clId="Web-{CE726DDC-95FF-414D-81D3-30BC07584DF3}" dt="2023-02-15T14:46:14.820" v="588"/>
          <ac:grpSpMkLst>
            <pc:docMk/>
            <pc:sldMk cId="3016972549" sldId="282"/>
            <ac:grpSpMk id="25" creationId="{00000000-0000-0000-0000-000000000000}"/>
          </ac:grpSpMkLst>
        </pc:grpChg>
        <pc:grpChg chg="del">
          <ac:chgData name="Ulf Liebal" userId="294b3999772e6136" providerId="Windows Live" clId="Web-{CE726DDC-95FF-414D-81D3-30BC07584DF3}" dt="2023-02-15T14:46:14.820" v="587"/>
          <ac:grpSpMkLst>
            <pc:docMk/>
            <pc:sldMk cId="3016972549" sldId="282"/>
            <ac:grpSpMk id="26" creationId="{00000000-0000-0000-0000-000000000000}"/>
          </ac:grpSpMkLst>
        </pc:grpChg>
        <pc:grpChg chg="del">
          <ac:chgData name="Ulf Liebal" userId="294b3999772e6136" providerId="Windows Live" clId="Web-{CE726DDC-95FF-414D-81D3-30BC07584DF3}" dt="2023-02-15T14:46:14.820" v="586"/>
          <ac:grpSpMkLst>
            <pc:docMk/>
            <pc:sldMk cId="3016972549" sldId="282"/>
            <ac:grpSpMk id="27" creationId="{00000000-0000-0000-0000-000000000000}"/>
          </ac:grpSpMkLst>
        </pc:grpChg>
        <pc:grpChg chg="del">
          <ac:chgData name="Ulf Liebal" userId="294b3999772e6136" providerId="Windows Live" clId="Web-{CE726DDC-95FF-414D-81D3-30BC07584DF3}" dt="2023-02-15T14:46:14.820" v="585"/>
          <ac:grpSpMkLst>
            <pc:docMk/>
            <pc:sldMk cId="3016972549" sldId="282"/>
            <ac:grpSpMk id="28" creationId="{00000000-0000-0000-0000-000000000000}"/>
          </ac:grpSpMkLst>
        </pc:grpChg>
        <pc:grpChg chg="del">
          <ac:chgData name="Ulf Liebal" userId="294b3999772e6136" providerId="Windows Live" clId="Web-{CE726DDC-95FF-414D-81D3-30BC07584DF3}" dt="2023-02-15T14:46:14.820" v="584"/>
          <ac:grpSpMkLst>
            <pc:docMk/>
            <pc:sldMk cId="3016972549" sldId="282"/>
            <ac:grpSpMk id="29" creationId="{00000000-0000-0000-0000-000000000000}"/>
          </ac:grpSpMkLst>
        </pc:grpChg>
        <pc:grpChg chg="del">
          <ac:chgData name="Ulf Liebal" userId="294b3999772e6136" providerId="Windows Live" clId="Web-{CE726DDC-95FF-414D-81D3-30BC07584DF3}" dt="2023-02-15T14:46:14.820" v="583"/>
          <ac:grpSpMkLst>
            <pc:docMk/>
            <pc:sldMk cId="3016972549" sldId="282"/>
            <ac:grpSpMk id="30" creationId="{00000000-0000-0000-0000-000000000000}"/>
          </ac:grpSpMkLst>
        </pc:grpChg>
        <pc:picChg chg="add mod">
          <ac:chgData name="Ulf Liebal" userId="294b3999772e6136" providerId="Windows Live" clId="Web-{CE726DDC-95FF-414D-81D3-30BC07584DF3}" dt="2023-02-15T14:46:38.024" v="592" actId="1076"/>
          <ac:picMkLst>
            <pc:docMk/>
            <pc:sldMk cId="3016972549" sldId="282"/>
            <ac:picMk id="6" creationId="{50A73B52-5823-8E29-622F-BEE7C3786428}"/>
          </ac:picMkLst>
        </pc:picChg>
      </pc:sldChg>
      <pc:sldChg chg="addSp delSp modSp delAnim">
        <pc:chgData name="Ulf Liebal" userId="294b3999772e6136" providerId="Windows Live" clId="Web-{CE726DDC-95FF-414D-81D3-30BC07584DF3}" dt="2023-02-15T15:07:50.184" v="1095"/>
        <pc:sldMkLst>
          <pc:docMk/>
          <pc:sldMk cId="3518216350" sldId="283"/>
        </pc:sldMkLst>
        <pc:spChg chg="mod">
          <ac:chgData name="Ulf Liebal" userId="294b3999772e6136" providerId="Windows Live" clId="Web-{CE726DDC-95FF-414D-81D3-30BC07584DF3}" dt="2023-02-15T15:07:31.387" v="1087" actId="20577"/>
          <ac:spMkLst>
            <pc:docMk/>
            <pc:sldMk cId="3518216350" sldId="283"/>
            <ac:spMk id="2" creationId="{CBAF16B5-70FF-6CD9-DFDF-3A1309CAE5CB}"/>
          </ac:spMkLst>
        </pc:spChg>
        <pc:spChg chg="add">
          <ac:chgData name="Ulf Liebal" userId="294b3999772e6136" providerId="Windows Live" clId="Web-{CE726DDC-95FF-414D-81D3-30BC07584DF3}" dt="2023-02-15T15:07:50.184" v="1095"/>
          <ac:spMkLst>
            <pc:docMk/>
            <pc:sldMk cId="3518216350" sldId="283"/>
            <ac:spMk id="3" creationId="{D74F18B6-CE7F-30E0-43A4-0D4176EE8089}"/>
          </ac:spMkLst>
        </pc:spChg>
        <pc:spChg chg="del">
          <ac:chgData name="Ulf Liebal" userId="294b3999772e6136" providerId="Windows Live" clId="Web-{CE726DDC-95FF-414D-81D3-30BC07584DF3}" dt="2023-02-15T15:07:41.028" v="1094"/>
          <ac:spMkLst>
            <pc:docMk/>
            <pc:sldMk cId="3518216350" sldId="283"/>
            <ac:spMk id="6" creationId="{B53DA948-C479-4CF5-516B-4B888784D7AE}"/>
          </ac:spMkLst>
        </pc:spChg>
        <pc:spChg chg="del">
          <ac:chgData name="Ulf Liebal" userId="294b3999772e6136" providerId="Windows Live" clId="Web-{CE726DDC-95FF-414D-81D3-30BC07584DF3}" dt="2023-02-15T15:07:34.871" v="1091"/>
          <ac:spMkLst>
            <pc:docMk/>
            <pc:sldMk cId="3518216350" sldId="283"/>
            <ac:spMk id="8" creationId="{BA3A7A18-227D-4C83-74DA-F426FB390BE9}"/>
          </ac:spMkLst>
        </pc:spChg>
        <pc:spChg chg="del">
          <ac:chgData name="Ulf Liebal" userId="294b3999772e6136" providerId="Windows Live" clId="Web-{CE726DDC-95FF-414D-81D3-30BC07584DF3}" dt="2023-02-15T15:07:37.887" v="1093"/>
          <ac:spMkLst>
            <pc:docMk/>
            <pc:sldMk cId="3518216350" sldId="283"/>
            <ac:spMk id="11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5:07:34.871" v="1090"/>
          <ac:spMkLst>
            <pc:docMk/>
            <pc:sldMk cId="3518216350" sldId="283"/>
            <ac:spMk id="12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5:07:34.856" v="1089"/>
          <ac:spMkLst>
            <pc:docMk/>
            <pc:sldMk cId="3518216350" sldId="283"/>
            <ac:spMk id="13" creationId="{00000000-0000-0000-0000-000000000000}"/>
          </ac:spMkLst>
        </pc:spChg>
        <pc:picChg chg="del">
          <ac:chgData name="Ulf Liebal" userId="294b3999772e6136" providerId="Windows Live" clId="Web-{CE726DDC-95FF-414D-81D3-30BC07584DF3}" dt="2023-02-15T15:07:36.418" v="1092"/>
          <ac:picMkLst>
            <pc:docMk/>
            <pc:sldMk cId="3518216350" sldId="283"/>
            <ac:picMk id="7" creationId="{742D1804-8335-3948-8F73-4BA718C92E1F}"/>
          </ac:picMkLst>
        </pc:picChg>
        <pc:picChg chg="del">
          <ac:chgData name="Ulf Liebal" userId="294b3999772e6136" providerId="Windows Live" clId="Web-{CE726DDC-95FF-414D-81D3-30BC07584DF3}" dt="2023-02-15T15:07:34.856" v="1088"/>
          <ac:picMkLst>
            <pc:docMk/>
            <pc:sldMk cId="3518216350" sldId="283"/>
            <ac:picMk id="14" creationId="{D74C981B-C32C-9AE3-06B0-E8413ED262EE}"/>
          </ac:picMkLst>
        </pc:picChg>
      </pc:sldChg>
      <pc:sldChg chg="addSp delSp modSp addAnim delAnim">
        <pc:chgData name="Ulf Liebal" userId="294b3999772e6136" providerId="Windows Live" clId="Web-{CE726DDC-95FF-414D-81D3-30BC07584DF3}" dt="2023-02-15T15:14:47.732" v="1152" actId="1076"/>
        <pc:sldMkLst>
          <pc:docMk/>
          <pc:sldMk cId="1185932592" sldId="286"/>
        </pc:sldMkLst>
        <pc:spChg chg="mod">
          <ac:chgData name="Ulf Liebal" userId="294b3999772e6136" providerId="Windows Live" clId="Web-{CE726DDC-95FF-414D-81D3-30BC07584DF3}" dt="2023-02-15T15:13:29.370" v="1114" actId="20577"/>
          <ac:spMkLst>
            <pc:docMk/>
            <pc:sldMk cId="1185932592" sldId="286"/>
            <ac:spMk id="2" creationId="{DDEE2375-4991-41CB-7807-0B6B153F9AD7}"/>
          </ac:spMkLst>
        </pc:spChg>
        <pc:spChg chg="add mod">
          <ac:chgData name="Ulf Liebal" userId="294b3999772e6136" providerId="Windows Live" clId="Web-{CE726DDC-95FF-414D-81D3-30BC07584DF3}" dt="2023-02-15T15:14:36.826" v="1149" actId="20577"/>
          <ac:spMkLst>
            <pc:docMk/>
            <pc:sldMk cId="1185932592" sldId="286"/>
            <ac:spMk id="5" creationId="{09D1C045-09AF-E5C7-73C9-D07973E3A842}"/>
          </ac:spMkLst>
        </pc:spChg>
        <pc:spChg chg="del">
          <ac:chgData name="Ulf Liebal" userId="294b3999772e6136" providerId="Windows Live" clId="Web-{CE726DDC-95FF-414D-81D3-30BC07584DF3}" dt="2023-02-15T15:13:42.417" v="1120"/>
          <ac:spMkLst>
            <pc:docMk/>
            <pc:sldMk cId="1185932592" sldId="286"/>
            <ac:spMk id="8" creationId="{676C9C0B-141C-7B9C-C156-8D07C4C52360}"/>
          </ac:spMkLst>
        </pc:spChg>
        <pc:spChg chg="add del">
          <ac:chgData name="Ulf Liebal" userId="294b3999772e6136" providerId="Windows Live" clId="Web-{CE726DDC-95FF-414D-81D3-30BC07584DF3}" dt="2023-02-15T15:13:56.387" v="1121"/>
          <ac:spMkLst>
            <pc:docMk/>
            <pc:sldMk cId="1185932592" sldId="286"/>
            <ac:spMk id="11" creationId="{BA3A7A18-227D-4C83-74DA-F426FB390BE9}"/>
          </ac:spMkLst>
        </pc:spChg>
        <pc:spChg chg="add mod">
          <ac:chgData name="Ulf Liebal" userId="294b3999772e6136" providerId="Windows Live" clId="Web-{CE726DDC-95FF-414D-81D3-30BC07584DF3}" dt="2023-02-15T15:14:47.732" v="1152" actId="1076"/>
          <ac:spMkLst>
            <pc:docMk/>
            <pc:sldMk cId="1185932592" sldId="286"/>
            <ac:spMk id="13" creationId="{10009A04-FAE3-57E2-9751-F80948359467}"/>
          </ac:spMkLst>
        </pc:spChg>
        <pc:picChg chg="add mod">
          <ac:chgData name="Ulf Liebal" userId="294b3999772e6136" providerId="Windows Live" clId="Web-{CE726DDC-95FF-414D-81D3-30BC07584DF3}" dt="2023-02-15T15:14:41.607" v="1150" actId="1076"/>
          <ac:picMkLst>
            <pc:docMk/>
            <pc:sldMk cId="1185932592" sldId="286"/>
            <ac:picMk id="3" creationId="{48E042E9-2473-3922-A0F5-A5628FD922CE}"/>
          </ac:picMkLst>
        </pc:picChg>
        <pc:picChg chg="del">
          <ac:chgData name="Ulf Liebal" userId="294b3999772e6136" providerId="Windows Live" clId="Web-{CE726DDC-95FF-414D-81D3-30BC07584DF3}" dt="2023-02-15T15:13:34.167" v="1116"/>
          <ac:picMkLst>
            <pc:docMk/>
            <pc:sldMk cId="1185932592" sldId="286"/>
            <ac:picMk id="6" creationId="{00000000-0000-0000-0000-000000000000}"/>
          </ac:picMkLst>
        </pc:picChg>
        <pc:picChg chg="del">
          <ac:chgData name="Ulf Liebal" userId="294b3999772e6136" providerId="Windows Live" clId="Web-{CE726DDC-95FF-414D-81D3-30BC07584DF3}" dt="2023-02-15T15:13:40.277" v="1119"/>
          <ac:picMkLst>
            <pc:docMk/>
            <pc:sldMk cId="1185932592" sldId="286"/>
            <ac:picMk id="7" creationId="{00000000-0000-0000-0000-000000000000}"/>
          </ac:picMkLst>
        </pc:picChg>
        <pc:picChg chg="del">
          <ac:chgData name="Ulf Liebal" userId="294b3999772e6136" providerId="Windows Live" clId="Web-{CE726DDC-95FF-414D-81D3-30BC07584DF3}" dt="2023-02-15T15:13:33.808" v="1115"/>
          <ac:picMkLst>
            <pc:docMk/>
            <pc:sldMk cId="1185932592" sldId="286"/>
            <ac:picMk id="12" creationId="{742D1804-8335-3948-8F73-4BA718C92E1F}"/>
          </ac:picMkLst>
        </pc:picChg>
      </pc:sldChg>
      <pc:sldChg chg="addSp delSp modSp delAnim">
        <pc:chgData name="Ulf Liebal" userId="294b3999772e6136" providerId="Windows Live" clId="Web-{CE726DDC-95FF-414D-81D3-30BC07584DF3}" dt="2023-02-15T15:51:38.398" v="1566" actId="1076"/>
        <pc:sldMkLst>
          <pc:docMk/>
          <pc:sldMk cId="617848467" sldId="288"/>
        </pc:sldMkLst>
        <pc:spChg chg="mod">
          <ac:chgData name="Ulf Liebal" userId="294b3999772e6136" providerId="Windows Live" clId="Web-{CE726DDC-95FF-414D-81D3-30BC07584DF3}" dt="2023-02-15T15:42:16.267" v="1360" actId="20577"/>
          <ac:spMkLst>
            <pc:docMk/>
            <pc:sldMk cId="617848467" sldId="288"/>
            <ac:spMk id="2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5:45:18.618" v="1421"/>
          <ac:spMkLst>
            <pc:docMk/>
            <pc:sldMk cId="617848467" sldId="288"/>
            <ac:spMk id="3" creationId="{00000000-0000-0000-0000-000000000000}"/>
          </ac:spMkLst>
        </pc:spChg>
        <pc:spChg chg="add mod">
          <ac:chgData name="Ulf Liebal" userId="294b3999772e6136" providerId="Windows Live" clId="Web-{CE726DDC-95FF-414D-81D3-30BC07584DF3}" dt="2023-02-15T15:51:33.867" v="1565" actId="20577"/>
          <ac:spMkLst>
            <pc:docMk/>
            <pc:sldMk cId="617848467" sldId="288"/>
            <ac:spMk id="7" creationId="{5D7E4A54-5A7A-B11C-0412-D3CEBDA2B995}"/>
          </ac:spMkLst>
        </pc:spChg>
        <pc:spChg chg="del">
          <ac:chgData name="Ulf Liebal" userId="294b3999772e6136" providerId="Windows Live" clId="Web-{CE726DDC-95FF-414D-81D3-30BC07584DF3}" dt="2023-02-15T15:42:20.626" v="1362"/>
          <ac:spMkLst>
            <pc:docMk/>
            <pc:sldMk cId="617848467" sldId="288"/>
            <ac:spMk id="8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5:42:22.579" v="1363"/>
          <ac:spMkLst>
            <pc:docMk/>
            <pc:sldMk cId="617848467" sldId="288"/>
            <ac:spMk id="9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5:42:24.955" v="1364"/>
          <ac:spMkLst>
            <pc:docMk/>
            <pc:sldMk cId="617848467" sldId="288"/>
            <ac:spMk id="10" creationId="{00000000-0000-0000-0000-000000000000}"/>
          </ac:spMkLst>
        </pc:spChg>
        <pc:spChg chg="del">
          <ac:chgData name="Ulf Liebal" userId="294b3999772e6136" providerId="Windows Live" clId="Web-{CE726DDC-95FF-414D-81D3-30BC07584DF3}" dt="2023-02-15T15:42:27.486" v="1365"/>
          <ac:spMkLst>
            <pc:docMk/>
            <pc:sldMk cId="617848467" sldId="288"/>
            <ac:spMk id="12" creationId="{676C9C0B-141C-7B9C-C156-8D07C4C52360}"/>
          </ac:spMkLst>
        </pc:spChg>
        <pc:spChg chg="add mod">
          <ac:chgData name="Ulf Liebal" userId="294b3999772e6136" providerId="Windows Live" clId="Web-{CE726DDC-95FF-414D-81D3-30BC07584DF3}" dt="2023-02-15T15:51:38.398" v="1566" actId="1076"/>
          <ac:spMkLst>
            <pc:docMk/>
            <pc:sldMk cId="617848467" sldId="288"/>
            <ac:spMk id="13" creationId="{7F9D830B-876D-065A-A125-CB53B3C2A4A5}"/>
          </ac:spMkLst>
        </pc:spChg>
        <pc:picChg chg="del">
          <ac:chgData name="Ulf Liebal" userId="294b3999772e6136" providerId="Windows Live" clId="Web-{CE726DDC-95FF-414D-81D3-30BC07584DF3}" dt="2023-02-15T15:42:18.595" v="1361"/>
          <ac:picMkLst>
            <pc:docMk/>
            <pc:sldMk cId="617848467" sldId="288"/>
            <ac:picMk id="6" creationId="{00000000-0000-0000-0000-000000000000}"/>
          </ac:picMkLst>
        </pc:picChg>
      </pc:sldChg>
      <pc:sldChg chg="addSp delSp modSp delAnim">
        <pc:chgData name="Ulf Liebal" userId="294b3999772e6136" providerId="Windows Live" clId="Web-{CE726DDC-95FF-414D-81D3-30BC07584DF3}" dt="2023-02-15T15:52:54.276" v="1593" actId="1076"/>
        <pc:sldMkLst>
          <pc:docMk/>
          <pc:sldMk cId="2024949925" sldId="289"/>
        </pc:sldMkLst>
        <pc:spChg chg="del">
          <ac:chgData name="Ulf Liebal" userId="294b3999772e6136" providerId="Windows Live" clId="Web-{CE726DDC-95FF-414D-81D3-30BC07584DF3}" dt="2023-02-15T15:52:06.400" v="1570"/>
          <ac:spMkLst>
            <pc:docMk/>
            <pc:sldMk cId="2024949925" sldId="289"/>
            <ac:spMk id="2" creationId="{8F781D88-6F86-4232-B2DC-3C6F4E511A2F}"/>
          </ac:spMkLst>
        </pc:spChg>
        <pc:spChg chg="add">
          <ac:chgData name="Ulf Liebal" userId="294b3999772e6136" providerId="Windows Live" clId="Web-{CE726DDC-95FF-414D-81D3-30BC07584DF3}" dt="2023-02-15T15:52:07.571" v="1572"/>
          <ac:spMkLst>
            <pc:docMk/>
            <pc:sldMk cId="2024949925" sldId="289"/>
            <ac:spMk id="8" creationId="{382D4D69-6593-7EF1-BCF5-96A702B82076}"/>
          </ac:spMkLst>
        </pc:spChg>
        <pc:spChg chg="add mod">
          <ac:chgData name="Ulf Liebal" userId="294b3999772e6136" providerId="Windows Live" clId="Web-{CE726DDC-95FF-414D-81D3-30BC07584DF3}" dt="2023-02-15T15:52:51.323" v="1592" actId="20577"/>
          <ac:spMkLst>
            <pc:docMk/>
            <pc:sldMk cId="2024949925" sldId="289"/>
            <ac:spMk id="9" creationId="{A25E5EDC-1C45-AEF3-7C73-BF6EF0124F15}"/>
          </ac:spMkLst>
        </pc:spChg>
        <pc:spChg chg="add">
          <ac:chgData name="Ulf Liebal" userId="294b3999772e6136" providerId="Windows Live" clId="Web-{CE726DDC-95FF-414D-81D3-30BC07584DF3}" dt="2023-02-15T15:52:07.571" v="1572"/>
          <ac:spMkLst>
            <pc:docMk/>
            <pc:sldMk cId="2024949925" sldId="289"/>
            <ac:spMk id="10" creationId="{4C205063-11CA-AEB1-D907-75A112DB3F6B}"/>
          </ac:spMkLst>
        </pc:spChg>
        <pc:spChg chg="add">
          <ac:chgData name="Ulf Liebal" userId="294b3999772e6136" providerId="Windows Live" clId="Web-{CE726DDC-95FF-414D-81D3-30BC07584DF3}" dt="2023-02-15T15:52:07.571" v="1572"/>
          <ac:spMkLst>
            <pc:docMk/>
            <pc:sldMk cId="2024949925" sldId="289"/>
            <ac:spMk id="11" creationId="{3DEE3392-1264-5590-006A-1E5BEDAF4550}"/>
          </ac:spMkLst>
        </pc:spChg>
        <pc:spChg chg="del">
          <ac:chgData name="Ulf Liebal" userId="294b3999772e6136" providerId="Windows Live" clId="Web-{CE726DDC-95FF-414D-81D3-30BC07584DF3}" dt="2023-02-15T15:52:06.400" v="1571"/>
          <ac:spMkLst>
            <pc:docMk/>
            <pc:sldMk cId="2024949925" sldId="289"/>
            <ac:spMk id="15" creationId="{5561AC3B-E934-408F-8BF8-AEC0886D9110}"/>
          </ac:spMkLst>
        </pc:spChg>
        <pc:spChg chg="add mod">
          <ac:chgData name="Ulf Liebal" userId="294b3999772e6136" providerId="Windows Live" clId="Web-{CE726DDC-95FF-414D-81D3-30BC07584DF3}" dt="2023-02-15T15:52:54.276" v="1593" actId="1076"/>
          <ac:spMkLst>
            <pc:docMk/>
            <pc:sldMk cId="2024949925" sldId="289"/>
            <ac:spMk id="27" creationId="{E5229377-17D4-9652-D103-9F7DB0232B5F}"/>
          </ac:spMkLst>
        </pc:spChg>
        <pc:grpChg chg="del">
          <ac:chgData name="Ulf Liebal" userId="294b3999772e6136" providerId="Windows Live" clId="Web-{CE726DDC-95FF-414D-81D3-30BC07584DF3}" dt="2023-02-15T15:52:06.400" v="1568"/>
          <ac:grpSpMkLst>
            <pc:docMk/>
            <pc:sldMk cId="2024949925" sldId="289"/>
            <ac:grpSpMk id="7" creationId="{00000000-0000-0000-0000-000000000000}"/>
          </ac:grpSpMkLst>
        </pc:grpChg>
        <pc:graphicFrameChg chg="del">
          <ac:chgData name="Ulf Liebal" userId="294b3999772e6136" providerId="Windows Live" clId="Web-{CE726DDC-95FF-414D-81D3-30BC07584DF3}" dt="2023-02-15T15:52:06.400" v="1569"/>
          <ac:graphicFrameMkLst>
            <pc:docMk/>
            <pc:sldMk cId="2024949925" sldId="289"/>
            <ac:graphicFrameMk id="3" creationId="{6D50742C-977E-41ED-92B0-B5B39796399D}"/>
          </ac:graphicFrameMkLst>
        </pc:graphicFrameChg>
        <pc:graphicFrameChg chg="del">
          <ac:chgData name="Ulf Liebal" userId="294b3999772e6136" providerId="Windows Live" clId="Web-{CE726DDC-95FF-414D-81D3-30BC07584DF3}" dt="2023-02-15T15:52:06.400" v="1567"/>
          <ac:graphicFrameMkLst>
            <pc:docMk/>
            <pc:sldMk cId="2024949925" sldId="289"/>
            <ac:graphicFrameMk id="26" creationId="{6D50742C-977E-41ED-92B0-B5B39796399D}"/>
          </ac:graphicFrameMkLst>
        </pc:graphicFrameChg>
      </pc:sldChg>
      <pc:sldChg chg="del">
        <pc:chgData name="Ulf Liebal" userId="294b3999772e6136" providerId="Windows Live" clId="Web-{CE726DDC-95FF-414D-81D3-30BC07584DF3}" dt="2023-02-15T15:52:41.526" v="1582"/>
        <pc:sldMkLst>
          <pc:docMk/>
          <pc:sldMk cId="3493919229" sldId="290"/>
        </pc:sldMkLst>
      </pc:sldChg>
      <pc:sldChg chg="del">
        <pc:chgData name="Ulf Liebal" userId="294b3999772e6136" providerId="Windows Live" clId="Web-{CE726DDC-95FF-414D-81D3-30BC07584DF3}" dt="2023-02-15T15:52:41.526" v="1580"/>
        <pc:sldMkLst>
          <pc:docMk/>
          <pc:sldMk cId="2905973748" sldId="291"/>
        </pc:sldMkLst>
      </pc:sldChg>
      <pc:sldChg chg="del">
        <pc:chgData name="Ulf Liebal" userId="294b3999772e6136" providerId="Windows Live" clId="Web-{CE726DDC-95FF-414D-81D3-30BC07584DF3}" dt="2023-02-15T15:07:11.933" v="1063"/>
        <pc:sldMkLst>
          <pc:docMk/>
          <pc:sldMk cId="871390594" sldId="292"/>
        </pc:sldMkLst>
      </pc:sldChg>
      <pc:sldChg chg="del">
        <pc:chgData name="Ulf Liebal" userId="294b3999772e6136" providerId="Windows Live" clId="Web-{CE726DDC-95FF-414D-81D3-30BC07584DF3}" dt="2023-02-15T15:52:41.526" v="1581"/>
        <pc:sldMkLst>
          <pc:docMk/>
          <pc:sldMk cId="1757672170" sldId="293"/>
        </pc:sldMkLst>
      </pc:sldChg>
      <pc:sldChg chg="modSp">
        <pc:chgData name="Ulf Liebal" userId="294b3999772e6136" providerId="Windows Live" clId="Web-{CE726DDC-95FF-414D-81D3-30BC07584DF3}" dt="2023-02-15T14:04:06.751" v="26" actId="20577"/>
        <pc:sldMkLst>
          <pc:docMk/>
          <pc:sldMk cId="2514804735" sldId="294"/>
        </pc:sldMkLst>
        <pc:spChg chg="mod">
          <ac:chgData name="Ulf Liebal" userId="294b3999772e6136" providerId="Windows Live" clId="Web-{CE726DDC-95FF-414D-81D3-30BC07584DF3}" dt="2023-02-15T14:04:06.751" v="26" actId="20577"/>
          <ac:spMkLst>
            <pc:docMk/>
            <pc:sldMk cId="2514804735" sldId="294"/>
            <ac:spMk id="2" creationId="{AAC66CF7-5A32-9832-894A-0CDDCEC7D20D}"/>
          </ac:spMkLst>
        </pc:spChg>
      </pc:sldChg>
      <pc:sldChg chg="modSp">
        <pc:chgData name="Ulf Liebal" userId="294b3999772e6136" providerId="Windows Live" clId="Web-{CE726DDC-95FF-414D-81D3-30BC07584DF3}" dt="2023-02-15T16:23:58.429" v="1738" actId="20577"/>
        <pc:sldMkLst>
          <pc:docMk/>
          <pc:sldMk cId="3007120775" sldId="295"/>
        </pc:sldMkLst>
        <pc:spChg chg="mod">
          <ac:chgData name="Ulf Liebal" userId="294b3999772e6136" providerId="Windows Live" clId="Web-{CE726DDC-95FF-414D-81D3-30BC07584DF3}" dt="2023-02-15T15:57:15.428" v="1683" actId="20577"/>
          <ac:spMkLst>
            <pc:docMk/>
            <pc:sldMk cId="3007120775" sldId="295"/>
            <ac:spMk id="3" creationId="{816D914C-A90F-7FE4-42D4-1FC3727F2617}"/>
          </ac:spMkLst>
        </pc:spChg>
        <pc:spChg chg="mod">
          <ac:chgData name="Ulf Liebal" userId="294b3999772e6136" providerId="Windows Live" clId="Web-{CE726DDC-95FF-414D-81D3-30BC07584DF3}" dt="2023-02-15T16:23:58.429" v="1738" actId="20577"/>
          <ac:spMkLst>
            <pc:docMk/>
            <pc:sldMk cId="3007120775" sldId="295"/>
            <ac:spMk id="7" creationId="{F7D0EA3E-E8C5-4A72-CA85-B1F20E4E11CE}"/>
          </ac:spMkLst>
        </pc:spChg>
        <pc:picChg chg="mod">
          <ac:chgData name="Ulf Liebal" userId="294b3999772e6136" providerId="Windows Live" clId="Web-{CE726DDC-95FF-414D-81D3-30BC07584DF3}" dt="2023-02-15T15:55:14.126" v="1601" actId="1076"/>
          <ac:picMkLst>
            <pc:docMk/>
            <pc:sldMk cId="3007120775" sldId="295"/>
            <ac:picMk id="5" creationId="{37B7B985-1BC9-8694-B83F-FCFFBA109A6F}"/>
          </ac:picMkLst>
        </pc:picChg>
      </pc:sldChg>
    </pc:docChg>
  </pc:docChgLst>
  <pc:docChgLst>
    <pc:chgData name="Ulf Liebal" userId="294b3999772e6136" providerId="Windows Live" clId="Web-{A8E6296E-ECF1-4DFD-B557-83E901461DFC}"/>
    <pc:docChg chg="addSld delSld modSld">
      <pc:chgData name="Ulf Liebal" userId="294b3999772e6136" providerId="Windows Live" clId="Web-{A8E6296E-ECF1-4DFD-B557-83E901461DFC}" dt="2020-06-19T14:39:53.687" v="1917" actId="20577"/>
      <pc:docMkLst>
        <pc:docMk/>
      </pc:docMkLst>
      <pc:sldChg chg="addSp delSp modSp">
        <pc:chgData name="Ulf Liebal" userId="294b3999772e6136" providerId="Windows Live" clId="Web-{A8E6296E-ECF1-4DFD-B557-83E901461DFC}" dt="2020-06-19T14:39:51.703" v="1915" actId="20577"/>
        <pc:sldMkLst>
          <pc:docMk/>
          <pc:sldMk cId="1415868998" sldId="257"/>
        </pc:sldMkLst>
        <pc:spChg chg="mod">
          <ac:chgData name="Ulf Liebal" userId="294b3999772e6136" providerId="Windows Live" clId="Web-{A8E6296E-ECF1-4DFD-B557-83E901461DFC}" dt="2020-06-19T14:34:35.602" v="1906"/>
          <ac:spMkLst>
            <pc:docMk/>
            <pc:sldMk cId="1415868998" sldId="257"/>
            <ac:spMk id="2" creationId="{DD8974F9-61A3-4DD8-99AB-089000854197}"/>
          </ac:spMkLst>
        </pc:spChg>
        <pc:spChg chg="mod">
          <ac:chgData name="Ulf Liebal" userId="294b3999772e6136" providerId="Windows Live" clId="Web-{A8E6296E-ECF1-4DFD-B557-83E901461DFC}" dt="2020-06-19T14:39:51.703" v="1915" actId="20577"/>
          <ac:spMkLst>
            <pc:docMk/>
            <pc:sldMk cId="1415868998" sldId="257"/>
            <ac:spMk id="3" creationId="{2FB12B86-E9FD-42EA-8BE7-34BD8638845C}"/>
          </ac:spMkLst>
        </pc:spChg>
        <pc:spChg chg="add del">
          <ac:chgData name="Ulf Liebal" userId="294b3999772e6136" providerId="Windows Live" clId="Web-{A8E6296E-ECF1-4DFD-B557-83E901461DFC}" dt="2020-06-19T14:29:10.328" v="1816"/>
          <ac:spMkLst>
            <pc:docMk/>
            <pc:sldMk cId="1415868998" sldId="257"/>
            <ac:spMk id="6" creationId="{07073BB8-E754-48ED-900E-0C5DE751270A}"/>
          </ac:spMkLst>
        </pc:spChg>
        <pc:spChg chg="add del">
          <ac:chgData name="Ulf Liebal" userId="294b3999772e6136" providerId="Windows Live" clId="Web-{A8E6296E-ECF1-4DFD-B557-83E901461DFC}" dt="2020-06-19T14:29:10.328" v="1815"/>
          <ac:spMkLst>
            <pc:docMk/>
            <pc:sldMk cId="1415868998" sldId="257"/>
            <ac:spMk id="7" creationId="{ABA3FDBA-CD3D-498C-83E7-C5980AB5D05A}"/>
          </ac:spMkLst>
        </pc:spChg>
        <pc:spChg chg="add del">
          <ac:chgData name="Ulf Liebal" userId="294b3999772e6136" providerId="Windows Live" clId="Web-{A8E6296E-ECF1-4DFD-B557-83E901461DFC}" dt="2020-06-19T14:29:19.860" v="1820"/>
          <ac:spMkLst>
            <pc:docMk/>
            <pc:sldMk cId="1415868998" sldId="257"/>
            <ac:spMk id="8" creationId="{5A2DD686-32B7-4FAC-9D5D-E24496D98BC1}"/>
          </ac:spMkLst>
        </pc:spChg>
        <pc:spChg chg="add del">
          <ac:chgData name="Ulf Liebal" userId="294b3999772e6136" providerId="Windows Live" clId="Web-{A8E6296E-ECF1-4DFD-B557-83E901461DFC}" dt="2020-06-19T14:29:44.829" v="1822"/>
          <ac:spMkLst>
            <pc:docMk/>
            <pc:sldMk cId="1415868998" sldId="257"/>
            <ac:spMk id="11" creationId="{AE9F6AAF-F0E3-48CE-978F-E000BED6B714}"/>
          </ac:spMkLst>
        </pc:spChg>
        <pc:spChg chg="mod">
          <ac:chgData name="Ulf Liebal" userId="294b3999772e6136" providerId="Windows Live" clId="Web-{A8E6296E-ECF1-4DFD-B557-83E901461DFC}" dt="2020-06-19T14:34:55.274" v="1913" actId="1076"/>
          <ac:spMkLst>
            <pc:docMk/>
            <pc:sldMk cId="1415868998" sldId="257"/>
            <ac:spMk id="52" creationId="{A48283F0-A3FD-4F80-A162-74F22F01C0F2}"/>
          </ac:spMkLst>
        </pc:spChg>
        <pc:grpChg chg="mod">
          <ac:chgData name="Ulf Liebal" userId="294b3999772e6136" providerId="Windows Live" clId="Web-{A8E6296E-ECF1-4DFD-B557-83E901461DFC}" dt="2020-06-19T14:34:55.196" v="1908" actId="1076"/>
          <ac:grpSpMkLst>
            <pc:docMk/>
            <pc:sldMk cId="1415868998" sldId="257"/>
            <ac:grpSpMk id="32" creationId="{0DBABEE8-65F4-4C43-9B0D-BDC40809D7DB}"/>
          </ac:grpSpMkLst>
        </pc:grpChg>
        <pc:grpChg chg="mod">
          <ac:chgData name="Ulf Liebal" userId="294b3999772e6136" providerId="Windows Live" clId="Web-{A8E6296E-ECF1-4DFD-B557-83E901461DFC}" dt="2020-06-19T14:34:55.227" v="1910" actId="1076"/>
          <ac:grpSpMkLst>
            <pc:docMk/>
            <pc:sldMk cId="1415868998" sldId="257"/>
            <ac:grpSpMk id="67" creationId="{489B215A-9C2D-C648-B533-71AD25FA179C}"/>
          </ac:grpSpMkLst>
        </pc:grpChg>
        <pc:picChg chg="mod">
          <ac:chgData name="Ulf Liebal" userId="294b3999772e6136" providerId="Windows Live" clId="Web-{A8E6296E-ECF1-4DFD-B557-83E901461DFC}" dt="2020-06-19T14:34:55.243" v="1911" actId="1076"/>
          <ac:picMkLst>
            <pc:docMk/>
            <pc:sldMk cId="1415868998" sldId="257"/>
            <ac:picMk id="40" creationId="{4CEFC8EC-32D8-4014-9B78-CC7AD96C14AF}"/>
          </ac:picMkLst>
        </pc:picChg>
        <pc:picChg chg="mod">
          <ac:chgData name="Ulf Liebal" userId="294b3999772e6136" providerId="Windows Live" clId="Web-{A8E6296E-ECF1-4DFD-B557-83E901461DFC}" dt="2020-06-19T14:34:55.274" v="1912" actId="1076"/>
          <ac:picMkLst>
            <pc:docMk/>
            <pc:sldMk cId="1415868998" sldId="257"/>
            <ac:picMk id="50" creationId="{0CD71BD9-B084-48FF-AE81-B9277C7518CB}"/>
          </ac:picMkLst>
        </pc:picChg>
        <pc:inkChg chg="mod">
          <ac:chgData name="Ulf Liebal" userId="294b3999772e6136" providerId="Windows Live" clId="Web-{A8E6296E-ECF1-4DFD-B557-83E901461DFC}" dt="2020-06-19T14:34:55.196" v="1909" actId="1076"/>
          <ac:inkMkLst>
            <pc:docMk/>
            <pc:sldMk cId="1415868998" sldId="257"/>
            <ac:inkMk id="33" creationId="{0F4BC220-BCBC-6B45-AA5D-93FD1AE6502C}"/>
          </ac:inkMkLst>
        </pc:inkChg>
        <pc:cxnChg chg="add del">
          <ac:chgData name="Ulf Liebal" userId="294b3999772e6136" providerId="Windows Live" clId="Web-{A8E6296E-ECF1-4DFD-B557-83E901461DFC}" dt="2020-06-19T14:29:10.328" v="1818"/>
          <ac:cxnSpMkLst>
            <pc:docMk/>
            <pc:sldMk cId="1415868998" sldId="257"/>
            <ac:cxnSpMk id="4" creationId="{6AFA862B-B42F-45B6-935F-FF5870C2D613}"/>
          </ac:cxnSpMkLst>
        </pc:cxnChg>
        <pc:cxnChg chg="add del">
          <ac:chgData name="Ulf Liebal" userId="294b3999772e6136" providerId="Windows Live" clId="Web-{A8E6296E-ECF1-4DFD-B557-83E901461DFC}" dt="2020-06-19T14:29:10.328" v="1817"/>
          <ac:cxnSpMkLst>
            <pc:docMk/>
            <pc:sldMk cId="1415868998" sldId="257"/>
            <ac:cxnSpMk id="5" creationId="{2040454B-13BB-4ABD-83E1-723B35AB3439}"/>
          </ac:cxnSpMkLst>
        </pc:cxnChg>
      </pc:sldChg>
      <pc:sldChg chg="del">
        <pc:chgData name="Ulf Liebal" userId="294b3999772e6136" providerId="Windows Live" clId="Web-{A8E6296E-ECF1-4DFD-B557-83E901461DFC}" dt="2020-06-19T10:19:15.610" v="717"/>
        <pc:sldMkLst>
          <pc:docMk/>
          <pc:sldMk cId="637789406" sldId="262"/>
        </pc:sldMkLst>
      </pc:sldChg>
      <pc:sldChg chg="modSp">
        <pc:chgData name="Ulf Liebal" userId="294b3999772e6136" providerId="Windows Live" clId="Web-{A8E6296E-ECF1-4DFD-B557-83E901461DFC}" dt="2020-06-19T14:32:03.473" v="1891" actId="20577"/>
        <pc:sldMkLst>
          <pc:docMk/>
          <pc:sldMk cId="2950842444" sldId="263"/>
        </pc:sldMkLst>
        <pc:spChg chg="mod">
          <ac:chgData name="Ulf Liebal" userId="294b3999772e6136" providerId="Windows Live" clId="Web-{A8E6296E-ECF1-4DFD-B557-83E901461DFC}" dt="2020-06-19T14:31:49.535" v="1885" actId="20577"/>
          <ac:spMkLst>
            <pc:docMk/>
            <pc:sldMk cId="2950842444" sldId="263"/>
            <ac:spMk id="2" creationId="{EB3DBFD1-41A9-478D-AA0F-C72E1A9609FE}"/>
          </ac:spMkLst>
        </pc:spChg>
        <pc:spChg chg="mod">
          <ac:chgData name="Ulf Liebal" userId="294b3999772e6136" providerId="Windows Live" clId="Web-{A8E6296E-ECF1-4DFD-B557-83E901461DFC}" dt="2020-06-19T14:32:03.473" v="1891" actId="20577"/>
          <ac:spMkLst>
            <pc:docMk/>
            <pc:sldMk cId="2950842444" sldId="263"/>
            <ac:spMk id="11" creationId="{978DFABF-5893-41F0-911B-A0200E9D91D5}"/>
          </ac:spMkLst>
        </pc:spChg>
        <pc:picChg chg="mod modCrop">
          <ac:chgData name="Ulf Liebal" userId="294b3999772e6136" providerId="Windows Live" clId="Web-{A8E6296E-ECF1-4DFD-B557-83E901461DFC}" dt="2020-06-19T10:19:56.172" v="720" actId="1076"/>
          <ac:picMkLst>
            <pc:docMk/>
            <pc:sldMk cId="2950842444" sldId="263"/>
            <ac:picMk id="7" creationId="{DB398784-5632-4807-99C3-CB1A855D80EC}"/>
          </ac:picMkLst>
        </pc:picChg>
      </pc:sldChg>
      <pc:sldChg chg="addSp modSp addAnim modAnim">
        <pc:chgData name="Ulf Liebal" userId="294b3999772e6136" providerId="Windows Live" clId="Web-{A8E6296E-ECF1-4DFD-B557-83E901461DFC}" dt="2020-06-19T14:31:38.629" v="1882" actId="20577"/>
        <pc:sldMkLst>
          <pc:docMk/>
          <pc:sldMk cId="2852679785" sldId="264"/>
        </pc:sldMkLst>
        <pc:spChg chg="mod">
          <ac:chgData name="Ulf Liebal" userId="294b3999772e6136" providerId="Windows Live" clId="Web-{A8E6296E-ECF1-4DFD-B557-83E901461DFC}" dt="2020-06-19T14:31:38.629" v="1882" actId="20577"/>
          <ac:spMkLst>
            <pc:docMk/>
            <pc:sldMk cId="2852679785" sldId="264"/>
            <ac:spMk id="2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09:49:16.070" v="191" actId="1076"/>
          <ac:spMkLst>
            <pc:docMk/>
            <pc:sldMk cId="2852679785" sldId="264"/>
            <ac:spMk id="7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10:05:42.996" v="652" actId="1076"/>
          <ac:spMkLst>
            <pc:docMk/>
            <pc:sldMk cId="2852679785" sldId="264"/>
            <ac:spMk id="8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09:48:15.366" v="177" actId="1076"/>
          <ac:spMkLst>
            <pc:docMk/>
            <pc:sldMk cId="2852679785" sldId="264"/>
            <ac:spMk id="9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09:49:51.711" v="220" actId="1076"/>
          <ac:spMkLst>
            <pc:docMk/>
            <pc:sldMk cId="2852679785" sldId="264"/>
            <ac:spMk id="10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09:48:15.366" v="178" actId="1076"/>
          <ac:spMkLst>
            <pc:docMk/>
            <pc:sldMk cId="2852679785" sldId="264"/>
            <ac:spMk id="11" creationId="{00000000-0000-0000-0000-000000000000}"/>
          </ac:spMkLst>
        </pc:spChg>
        <pc:spChg chg="add mod">
          <ac:chgData name="Ulf Liebal" userId="294b3999772e6136" providerId="Windows Live" clId="Web-{A8E6296E-ECF1-4DFD-B557-83E901461DFC}" dt="2020-06-19T10:16:41.062" v="675" actId="20577"/>
          <ac:spMkLst>
            <pc:docMk/>
            <pc:sldMk cId="2852679785" sldId="264"/>
            <ac:spMk id="12" creationId="{CF3BACFC-9F49-451D-B257-324F49150D0E}"/>
          </ac:spMkLst>
        </pc:spChg>
        <pc:spChg chg="add mod">
          <ac:chgData name="Ulf Liebal" userId="294b3999772e6136" providerId="Windows Live" clId="Web-{A8E6296E-ECF1-4DFD-B557-83E901461DFC}" dt="2020-06-19T10:07:10.340" v="665" actId="20577"/>
          <ac:spMkLst>
            <pc:docMk/>
            <pc:sldMk cId="2852679785" sldId="264"/>
            <ac:spMk id="13" creationId="{3D1AD5B9-E0E4-4D0E-A38C-A246FFD466F9}"/>
          </ac:spMkLst>
        </pc:spChg>
        <pc:spChg chg="add mod">
          <ac:chgData name="Ulf Liebal" userId="294b3999772e6136" providerId="Windows Live" clId="Web-{A8E6296E-ECF1-4DFD-B557-83E901461DFC}" dt="2020-06-19T10:16:18.218" v="673" actId="20577"/>
          <ac:spMkLst>
            <pc:docMk/>
            <pc:sldMk cId="2852679785" sldId="264"/>
            <ac:spMk id="14" creationId="{A33FFC44-7E03-40CF-8157-77045DB8A839}"/>
          </ac:spMkLst>
        </pc:spChg>
        <pc:grpChg chg="add mod">
          <ac:chgData name="Ulf Liebal" userId="294b3999772e6136" providerId="Windows Live" clId="Web-{A8E6296E-ECF1-4DFD-B557-83E901461DFC}" dt="2020-06-19T10:00:42.432" v="494" actId="1076"/>
          <ac:grpSpMkLst>
            <pc:docMk/>
            <pc:sldMk cId="2852679785" sldId="264"/>
            <ac:grpSpMk id="3" creationId="{635E7EE4-5CBD-4289-8E6D-C3E54653190F}"/>
          </ac:grpSpMkLst>
        </pc:grpChg>
        <pc:picChg chg="mod">
          <ac:chgData name="Ulf Liebal" userId="294b3999772e6136" providerId="Windows Live" clId="Web-{A8E6296E-ECF1-4DFD-B557-83E901461DFC}" dt="2020-06-19T09:48:15.351" v="175" actId="1076"/>
          <ac:picMkLst>
            <pc:docMk/>
            <pc:sldMk cId="2852679785" sldId="264"/>
            <ac:picMk id="6" creationId="{00000000-0000-0000-0000-000000000000}"/>
          </ac:picMkLst>
        </pc:picChg>
      </pc:sldChg>
      <pc:sldChg chg="addSp delSp modSp add del addAnim delAnim">
        <pc:chgData name="Ulf Liebal" userId="294b3999772e6136" providerId="Windows Live" clId="Web-{A8E6296E-ECF1-4DFD-B557-83E901461DFC}" dt="2020-06-19T14:25:00.072" v="1741"/>
        <pc:sldMkLst>
          <pc:docMk/>
          <pc:sldMk cId="2958990019" sldId="265"/>
        </pc:sldMkLst>
        <pc:spChg chg="mod">
          <ac:chgData name="Ulf Liebal" userId="294b3999772e6136" providerId="Windows Live" clId="Web-{A8E6296E-ECF1-4DFD-B557-83E901461DFC}" dt="2020-06-19T10:19:13.547" v="716" actId="20577"/>
          <ac:spMkLst>
            <pc:docMk/>
            <pc:sldMk cId="2958990019" sldId="265"/>
            <ac:spMk id="2" creationId="{00000000-0000-0000-0000-000000000000}"/>
          </ac:spMkLst>
        </pc:spChg>
        <pc:spChg chg="mod topLvl">
          <ac:chgData name="Ulf Liebal" userId="294b3999772e6136" providerId="Windows Live" clId="Web-{A8E6296E-ECF1-4DFD-B557-83E901461DFC}" dt="2020-06-19T10:43:39.695" v="1033" actId="1076"/>
          <ac:spMkLst>
            <pc:docMk/>
            <pc:sldMk cId="2958990019" sldId="265"/>
            <ac:spMk id="3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10:46:48.556" v="1115" actId="20577"/>
          <ac:spMkLst>
            <pc:docMk/>
            <pc:sldMk cId="2958990019" sldId="265"/>
            <ac:spMk id="6" creationId="{00000000-0000-0000-0000-000000000000}"/>
          </ac:spMkLst>
        </pc:spChg>
        <pc:spChg chg="del mod">
          <ac:chgData name="Ulf Liebal" userId="294b3999772e6136" providerId="Windows Live" clId="Web-{A8E6296E-ECF1-4DFD-B557-83E901461DFC}" dt="2020-06-19T10:41:48.085" v="1018"/>
          <ac:spMkLst>
            <pc:docMk/>
            <pc:sldMk cId="2958990019" sldId="265"/>
            <ac:spMk id="7" creationId="{00000000-0000-0000-0000-000000000000}"/>
          </ac:spMkLst>
        </pc:spChg>
        <pc:spChg chg="mod">
          <ac:chgData name="Ulf Liebal" userId="294b3999772e6136" providerId="Windows Live" clId="Web-{A8E6296E-ECF1-4DFD-B557-83E901461DFC}" dt="2020-06-19T10:47:18.915" v="1124" actId="20577"/>
          <ac:spMkLst>
            <pc:docMk/>
            <pc:sldMk cId="2958990019" sldId="265"/>
            <ac:spMk id="8" creationId="{00000000-0000-0000-0000-000000000000}"/>
          </ac:spMkLst>
        </pc:spChg>
        <pc:spChg chg="add del mod">
          <ac:chgData name="Ulf Liebal" userId="294b3999772e6136" providerId="Windows Live" clId="Web-{A8E6296E-ECF1-4DFD-B557-83E901461DFC}" dt="2020-06-19T10:29:09.143" v="737"/>
          <ac:spMkLst>
            <pc:docMk/>
            <pc:sldMk cId="2958990019" sldId="265"/>
            <ac:spMk id="10" creationId="{9AC132D1-0D04-4FDF-89F4-1D7CADE963EC}"/>
          </ac:spMkLst>
        </pc:spChg>
        <pc:spChg chg="add del">
          <ac:chgData name="Ulf Liebal" userId="294b3999772e6136" providerId="Windows Live" clId="Web-{A8E6296E-ECF1-4DFD-B557-83E901461DFC}" dt="2020-06-19T10:29:21.159" v="739"/>
          <ac:spMkLst>
            <pc:docMk/>
            <pc:sldMk cId="2958990019" sldId="265"/>
            <ac:spMk id="12" creationId="{F0DBDBC6-0835-4374-8090-18764F6167FA}"/>
          </ac:spMkLst>
        </pc:spChg>
        <pc:spChg chg="add mod">
          <ac:chgData name="Ulf Liebal" userId="294b3999772e6136" providerId="Windows Live" clId="Web-{A8E6296E-ECF1-4DFD-B557-83E901461DFC}" dt="2020-06-19T13:12:12.617" v="1182" actId="20577"/>
          <ac:spMkLst>
            <pc:docMk/>
            <pc:sldMk cId="2958990019" sldId="265"/>
            <ac:spMk id="14" creationId="{8BB9C388-36C7-4085-BDA0-599A2F01BB30}"/>
          </ac:spMkLst>
        </pc:spChg>
        <pc:spChg chg="add del">
          <ac:chgData name="Ulf Liebal" userId="294b3999772e6136" providerId="Windows Live" clId="Web-{A8E6296E-ECF1-4DFD-B557-83E901461DFC}" dt="2020-06-19T10:34:02.731" v="881"/>
          <ac:spMkLst>
            <pc:docMk/>
            <pc:sldMk cId="2958990019" sldId="265"/>
            <ac:spMk id="16" creationId="{B9787E6A-D55F-4562-BD3C-CFFA3310F969}"/>
          </ac:spMkLst>
        </pc:spChg>
        <pc:grpChg chg="add del">
          <ac:chgData name="Ulf Liebal" userId="294b3999772e6136" providerId="Windows Live" clId="Web-{A8E6296E-ECF1-4DFD-B557-83E901461DFC}" dt="2020-06-19T10:42:51.695" v="1025"/>
          <ac:grpSpMkLst>
            <pc:docMk/>
            <pc:sldMk cId="2958990019" sldId="265"/>
            <ac:grpSpMk id="19" creationId="{77327429-D737-4F51-AE47-1E658EC29784}"/>
          </ac:grpSpMkLst>
        </pc:grpChg>
        <pc:grpChg chg="add del">
          <ac:chgData name="Ulf Liebal" userId="294b3999772e6136" providerId="Windows Live" clId="Web-{A8E6296E-ECF1-4DFD-B557-83E901461DFC}" dt="2020-06-19T11:46:59.864" v="1126"/>
          <ac:grpSpMkLst>
            <pc:docMk/>
            <pc:sldMk cId="2958990019" sldId="265"/>
            <ac:grpSpMk id="20" creationId="{1F8119F0-5078-4F62-90A9-A09C78DA2FE6}"/>
          </ac:grpSpMkLst>
        </pc:grpChg>
        <pc:picChg chg="mod topLvl modCrop">
          <ac:chgData name="Ulf Liebal" userId="294b3999772e6136" providerId="Windows Live" clId="Web-{A8E6296E-ECF1-4DFD-B557-83E901461DFC}" dt="2020-06-19T10:43:33.258" v="1032" actId="14100"/>
          <ac:picMkLst>
            <pc:docMk/>
            <pc:sldMk cId="2958990019" sldId="265"/>
            <ac:picMk id="5" creationId="{00000000-0000-0000-0000-000000000000}"/>
          </ac:picMkLst>
        </pc:picChg>
        <pc:picChg chg="add mod">
          <ac:chgData name="Ulf Liebal" userId="294b3999772e6136" providerId="Windows Live" clId="Web-{A8E6296E-ECF1-4DFD-B557-83E901461DFC}" dt="2020-06-19T11:47:15.255" v="1132" actId="14100"/>
          <ac:picMkLst>
            <pc:docMk/>
            <pc:sldMk cId="2958990019" sldId="265"/>
            <ac:picMk id="7" creationId="{60AB561A-AFD1-4903-8E88-DED83F5141B0}"/>
          </ac:picMkLst>
        </pc:picChg>
        <pc:picChg chg="add mod modCrop">
          <ac:chgData name="Ulf Liebal" userId="294b3999772e6136" providerId="Windows Live" clId="Web-{A8E6296E-ECF1-4DFD-B557-83E901461DFC}" dt="2020-06-19T10:38:33.024" v="942" actId="1076"/>
          <ac:picMkLst>
            <pc:docMk/>
            <pc:sldMk cId="2958990019" sldId="265"/>
            <ac:picMk id="17" creationId="{74D3F642-1B12-4CB3-8B1B-34C52E68498E}"/>
          </ac:picMkLst>
        </pc:picChg>
        <pc:picChg chg="add mod modCrop">
          <ac:chgData name="Ulf Liebal" userId="294b3999772e6136" providerId="Windows Live" clId="Web-{A8E6296E-ECF1-4DFD-B557-83E901461DFC}" dt="2020-06-19T10:39:11.347" v="947" actId="1076"/>
          <ac:picMkLst>
            <pc:docMk/>
            <pc:sldMk cId="2958990019" sldId="265"/>
            <ac:picMk id="18" creationId="{4414C277-BF26-445A-AA4F-C581D84DFE56}"/>
          </ac:picMkLst>
        </pc:picChg>
        <pc:picChg chg="add mod">
          <ac:chgData name="Ulf Liebal" userId="294b3999772e6136" providerId="Windows Live" clId="Web-{A8E6296E-ECF1-4DFD-B557-83E901461DFC}" dt="2020-06-19T10:46:18.399" v="1089" actId="1076"/>
          <ac:picMkLst>
            <pc:docMk/>
            <pc:sldMk cId="2958990019" sldId="265"/>
            <ac:picMk id="21" creationId="{AF25A7E8-8AAA-464A-94FE-23DDD7FDD20B}"/>
          </ac:picMkLst>
        </pc:picChg>
        <pc:picChg chg="add mod">
          <ac:chgData name="Ulf Liebal" userId="294b3999772e6136" providerId="Windows Live" clId="Web-{A8E6296E-ECF1-4DFD-B557-83E901461DFC}" dt="2020-06-19T10:46:18.415" v="1090" actId="1076"/>
          <ac:picMkLst>
            <pc:docMk/>
            <pc:sldMk cId="2958990019" sldId="265"/>
            <ac:picMk id="22" creationId="{D2CC3792-22EE-4E7B-BFA0-F5507B202C00}"/>
          </ac:picMkLst>
        </pc:picChg>
        <pc:picChg chg="add mod">
          <ac:chgData name="Ulf Liebal" userId="294b3999772e6136" providerId="Windows Live" clId="Web-{A8E6296E-ECF1-4DFD-B557-83E901461DFC}" dt="2020-06-19T10:46:40.571" v="1098" actId="1076"/>
          <ac:picMkLst>
            <pc:docMk/>
            <pc:sldMk cId="2958990019" sldId="265"/>
            <ac:picMk id="23" creationId="{C71BFC80-74B2-400F-B742-2C15D3FB3419}"/>
          </ac:picMkLst>
        </pc:picChg>
      </pc:sldChg>
      <pc:sldChg chg="addSp delSp modSp add delAnim">
        <pc:chgData name="Ulf Liebal" userId="294b3999772e6136" providerId="Windows Live" clId="Web-{A8E6296E-ECF1-4DFD-B557-83E901461DFC}" dt="2020-06-19T14:33:36.897" v="1899" actId="20577"/>
        <pc:sldMkLst>
          <pc:docMk/>
          <pc:sldMk cId="2425924314" sldId="266"/>
        </pc:sldMkLst>
        <pc:spChg chg="del">
          <ac:chgData name="Ulf Liebal" userId="294b3999772e6136" providerId="Windows Live" clId="Web-{A8E6296E-ECF1-4DFD-B557-83E901461DFC}" dt="2020-06-19T11:53:12.367" v="1134"/>
          <ac:spMkLst>
            <pc:docMk/>
            <pc:sldMk cId="2425924314" sldId="266"/>
            <ac:spMk id="2" creationId="{00000000-0000-0000-0000-000000000000}"/>
          </ac:spMkLst>
        </pc:spChg>
        <pc:spChg chg="add mod">
          <ac:chgData name="Ulf Liebal" userId="294b3999772e6136" providerId="Windows Live" clId="Web-{A8E6296E-ECF1-4DFD-B557-83E901461DFC}" dt="2020-06-19T13:57:20.461" v="1738" actId="20577"/>
          <ac:spMkLst>
            <pc:docMk/>
            <pc:sldMk cId="2425924314" sldId="266"/>
            <ac:spMk id="2" creationId="{8F781D88-6F86-4232-B2DC-3C6F4E511A2F}"/>
          </ac:spMkLst>
        </pc:spChg>
        <pc:spChg chg="add mod">
          <ac:chgData name="Ulf Liebal" userId="294b3999772e6136" providerId="Windows Live" clId="Web-{A8E6296E-ECF1-4DFD-B557-83E901461DFC}" dt="2020-06-19T13:53:18.848" v="1664" actId="20577"/>
          <ac:spMkLst>
            <pc:docMk/>
            <pc:sldMk cId="2425924314" sldId="266"/>
            <ac:spMk id="5" creationId="{AAD14887-6267-4991-8E2F-519CDC2791FB}"/>
          </ac:spMkLst>
        </pc:spChg>
        <pc:spChg chg="add del mod">
          <ac:chgData name="Ulf Liebal" userId="294b3999772e6136" providerId="Windows Live" clId="Web-{A8E6296E-ECF1-4DFD-B557-83E901461DFC}" dt="2020-06-19T11:53:16.210" v="1136"/>
          <ac:spMkLst>
            <pc:docMk/>
            <pc:sldMk cId="2425924314" sldId="266"/>
            <ac:spMk id="5" creationId="{AFB284A5-F50F-4078-B560-A6BC68AD6929}"/>
          </ac:spMkLst>
        </pc:spChg>
        <pc:spChg chg="add del">
          <ac:chgData name="Ulf Liebal" userId="294b3999772e6136" providerId="Windows Live" clId="Web-{A8E6296E-ECF1-4DFD-B557-83E901461DFC}" dt="2020-06-19T11:53:18.148" v="1137"/>
          <ac:spMkLst>
            <pc:docMk/>
            <pc:sldMk cId="2425924314" sldId="266"/>
            <ac:spMk id="6" creationId="{A232C33D-A6CA-4387-B3A6-9CEF27675936}"/>
          </ac:spMkLst>
        </pc:spChg>
        <pc:spChg chg="del mod">
          <ac:chgData name="Ulf Liebal" userId="294b3999772e6136" providerId="Windows Live" clId="Web-{A8E6296E-ECF1-4DFD-B557-83E901461DFC}" dt="2020-06-19T11:53:54.570" v="1143"/>
          <ac:spMkLst>
            <pc:docMk/>
            <pc:sldMk cId="2425924314" sldId="266"/>
            <ac:spMk id="7" creationId="{00000000-0000-0000-0000-000000000000}"/>
          </ac:spMkLst>
        </pc:spChg>
        <pc:spChg chg="del">
          <ac:chgData name="Ulf Liebal" userId="294b3999772e6136" providerId="Windows Live" clId="Web-{A8E6296E-ECF1-4DFD-B557-83E901461DFC}" dt="2020-06-19T13:14:55.868" v="1246"/>
          <ac:spMkLst>
            <pc:docMk/>
            <pc:sldMk cId="2425924314" sldId="266"/>
            <ac:spMk id="8" creationId="{00000000-0000-0000-0000-000000000000}"/>
          </ac:spMkLst>
        </pc:spChg>
        <pc:spChg chg="add mod">
          <ac:chgData name="Ulf Liebal" userId="294b3999772e6136" providerId="Windows Live" clId="Web-{A8E6296E-ECF1-4DFD-B557-83E901461DFC}" dt="2020-06-19T13:53:57.771" v="1701" actId="20577"/>
          <ac:spMkLst>
            <pc:docMk/>
            <pc:sldMk cId="2425924314" sldId="266"/>
            <ac:spMk id="12" creationId="{2FFB22F8-EEA8-4273-8BB4-D189A45DCDD8}"/>
          </ac:spMkLst>
        </pc:spChg>
        <pc:spChg chg="add mod">
          <ac:chgData name="Ulf Liebal" userId="294b3999772e6136" providerId="Windows Live" clId="Web-{A8E6296E-ECF1-4DFD-B557-83E901461DFC}" dt="2020-06-19T14:33:36.897" v="1899" actId="20577"/>
          <ac:spMkLst>
            <pc:docMk/>
            <pc:sldMk cId="2425924314" sldId="266"/>
            <ac:spMk id="13" creationId="{34208B12-6DC2-4550-B36E-29AFC13E93F7}"/>
          </ac:spMkLst>
        </pc:spChg>
        <pc:spChg chg="add mod">
          <ac:chgData name="Ulf Liebal" userId="294b3999772e6136" providerId="Windows Live" clId="Web-{A8E6296E-ECF1-4DFD-B557-83E901461DFC}" dt="2020-06-19T13:54:45.756" v="1707" actId="1076"/>
          <ac:spMkLst>
            <pc:docMk/>
            <pc:sldMk cId="2425924314" sldId="266"/>
            <ac:spMk id="14" creationId="{FFDD38F8-D990-4393-938B-2D596FD2C4D3}"/>
          </ac:spMkLst>
        </pc:spChg>
        <pc:spChg chg="add mod">
          <ac:chgData name="Ulf Liebal" userId="294b3999772e6136" providerId="Windows Live" clId="Web-{A8E6296E-ECF1-4DFD-B557-83E901461DFC}" dt="2020-06-19T13:14:38.600" v="1243" actId="20577"/>
          <ac:spMkLst>
            <pc:docMk/>
            <pc:sldMk cId="2425924314" sldId="266"/>
            <ac:spMk id="15" creationId="{5561AC3B-E934-408F-8BF8-AEC0886D9110}"/>
          </ac:spMkLst>
        </pc:spChg>
        <pc:spChg chg="add mod">
          <ac:chgData name="Ulf Liebal" userId="294b3999772e6136" providerId="Windows Live" clId="Web-{A8E6296E-ECF1-4DFD-B557-83E901461DFC}" dt="2020-06-19T13:54:45.787" v="1708" actId="1076"/>
          <ac:spMkLst>
            <pc:docMk/>
            <pc:sldMk cId="2425924314" sldId="266"/>
            <ac:spMk id="16" creationId="{18D3DF1C-EAFA-4F09-B98B-2E0F0FDE43B3}"/>
          </ac:spMkLst>
        </pc:spChg>
        <pc:spChg chg="add mod">
          <ac:chgData name="Ulf Liebal" userId="294b3999772e6136" providerId="Windows Live" clId="Web-{A8E6296E-ECF1-4DFD-B557-83E901461DFC}" dt="2020-06-19T13:54:54.459" v="1709" actId="1076"/>
          <ac:spMkLst>
            <pc:docMk/>
            <pc:sldMk cId="2425924314" sldId="266"/>
            <ac:spMk id="17" creationId="{7557FCBF-0185-4CBD-B6CB-9FC98248045E}"/>
          </ac:spMkLst>
        </pc:spChg>
        <pc:spChg chg="add mod">
          <ac:chgData name="Ulf Liebal" userId="294b3999772e6136" providerId="Windows Live" clId="Web-{A8E6296E-ECF1-4DFD-B557-83E901461DFC}" dt="2020-06-19T13:54:54.475" v="1710" actId="1076"/>
          <ac:spMkLst>
            <pc:docMk/>
            <pc:sldMk cId="2425924314" sldId="266"/>
            <ac:spMk id="18" creationId="{C8110B0E-A0B6-441B-B4E8-655E3790CE75}"/>
          </ac:spMkLst>
        </pc:spChg>
        <pc:spChg chg="add mod">
          <ac:chgData name="Ulf Liebal" userId="294b3999772e6136" providerId="Windows Live" clId="Web-{A8E6296E-ECF1-4DFD-B557-83E901461DFC}" dt="2020-06-19T13:55:50.225" v="1724" actId="1076"/>
          <ac:spMkLst>
            <pc:docMk/>
            <pc:sldMk cId="2425924314" sldId="266"/>
            <ac:spMk id="20" creationId="{85C73C5C-631B-4CFA-A3C0-E41BE4CCB6A0}"/>
          </ac:spMkLst>
        </pc:spChg>
        <pc:spChg chg="add mod">
          <ac:chgData name="Ulf Liebal" userId="294b3999772e6136" providerId="Windows Live" clId="Web-{A8E6296E-ECF1-4DFD-B557-83E901461DFC}" dt="2020-06-19T13:56:02.929" v="1727" actId="20577"/>
          <ac:spMkLst>
            <pc:docMk/>
            <pc:sldMk cId="2425924314" sldId="266"/>
            <ac:spMk id="21" creationId="{38D911CB-7EF2-4DD9-B8B6-8852A35EF432}"/>
          </ac:spMkLst>
        </pc:spChg>
        <pc:spChg chg="add mod">
          <ac:chgData name="Ulf Liebal" userId="294b3999772e6136" providerId="Windows Live" clId="Web-{A8E6296E-ECF1-4DFD-B557-83E901461DFC}" dt="2020-06-19T13:56:23.195" v="1736" actId="1076"/>
          <ac:spMkLst>
            <pc:docMk/>
            <pc:sldMk cId="2425924314" sldId="266"/>
            <ac:spMk id="24" creationId="{3AC59538-B59A-458C-93AD-277DDB22C5E8}"/>
          </ac:spMkLst>
        </pc:spChg>
        <pc:spChg chg="add mod">
          <ac:chgData name="Ulf Liebal" userId="294b3999772e6136" providerId="Windows Live" clId="Web-{A8E6296E-ECF1-4DFD-B557-83E901461DFC}" dt="2020-06-19T13:56:23.226" v="1737" actId="1076"/>
          <ac:spMkLst>
            <pc:docMk/>
            <pc:sldMk cId="2425924314" sldId="266"/>
            <ac:spMk id="25" creationId="{067AB7A3-1F54-409C-A403-6788E2BC6B86}"/>
          </ac:spMkLst>
        </pc:spChg>
        <pc:graphicFrameChg chg="add mod modGraphic">
          <ac:chgData name="Ulf Liebal" userId="294b3999772e6136" providerId="Windows Live" clId="Web-{A8E6296E-ECF1-4DFD-B557-83E901461DFC}" dt="2020-06-19T14:28:45.703" v="1810" actId="1076"/>
          <ac:graphicFrameMkLst>
            <pc:docMk/>
            <pc:sldMk cId="2425924314" sldId="266"/>
            <ac:graphicFrameMk id="3" creationId="{6D50742C-977E-41ED-92B0-B5B39796399D}"/>
          </ac:graphicFrameMkLst>
        </pc:graphicFrameChg>
        <pc:picChg chg="del">
          <ac:chgData name="Ulf Liebal" userId="294b3999772e6136" providerId="Windows Live" clId="Web-{A8E6296E-ECF1-4DFD-B557-83E901461DFC}" dt="2020-06-19T13:41:43.574" v="1388"/>
          <ac:picMkLst>
            <pc:docMk/>
            <pc:sldMk cId="2425924314" sldId="266"/>
            <ac:picMk id="9" creationId="{00000000-0000-0000-0000-000000000000}"/>
          </ac:picMkLst>
        </pc:picChg>
        <pc:picChg chg="del mod">
          <ac:chgData name="Ulf Liebal" userId="294b3999772e6136" providerId="Windows Live" clId="Web-{A8E6296E-ECF1-4DFD-B557-83E901461DFC}" dt="2020-06-19T13:44:19.920" v="1492"/>
          <ac:picMkLst>
            <pc:docMk/>
            <pc:sldMk cId="2425924314" sldId="266"/>
            <ac:picMk id="10" creationId="{00000000-0000-0000-0000-000000000000}"/>
          </ac:picMkLst>
        </pc:picChg>
        <pc:cxnChg chg="add mod">
          <ac:chgData name="Ulf Liebal" userId="294b3999772e6136" providerId="Windows Live" clId="Web-{A8E6296E-ECF1-4DFD-B557-83E901461DFC}" dt="2020-06-19T13:55:04.912" v="1712" actId="14100"/>
          <ac:cxnSpMkLst>
            <pc:docMk/>
            <pc:sldMk cId="2425924314" sldId="266"/>
            <ac:cxnSpMk id="6" creationId="{98F93CF6-3681-406B-908B-A52622930619}"/>
          </ac:cxnSpMkLst>
        </pc:cxnChg>
        <pc:cxnChg chg="add mod">
          <ac:chgData name="Ulf Liebal" userId="294b3999772e6136" providerId="Windows Live" clId="Web-{A8E6296E-ECF1-4DFD-B557-83E901461DFC}" dt="2020-06-19T13:55:23.663" v="1715" actId="1076"/>
          <ac:cxnSpMkLst>
            <pc:docMk/>
            <pc:sldMk cId="2425924314" sldId="266"/>
            <ac:cxnSpMk id="19" creationId="{16C2C6DF-1516-4C0C-B642-4A521173D846}"/>
          </ac:cxnSpMkLst>
        </pc:cxnChg>
        <pc:cxnChg chg="add mod">
          <ac:chgData name="Ulf Liebal" userId="294b3999772e6136" providerId="Windows Live" clId="Web-{A8E6296E-ECF1-4DFD-B557-83E901461DFC}" dt="2020-06-19T13:56:23.148" v="1734" actId="1076"/>
          <ac:cxnSpMkLst>
            <pc:docMk/>
            <pc:sldMk cId="2425924314" sldId="266"/>
            <ac:cxnSpMk id="22" creationId="{C184A7DA-CBC9-460E-82BB-91E6AE99DB26}"/>
          </ac:cxnSpMkLst>
        </pc:cxnChg>
        <pc:cxnChg chg="add mod">
          <ac:chgData name="Ulf Liebal" userId="294b3999772e6136" providerId="Windows Live" clId="Web-{A8E6296E-ECF1-4DFD-B557-83E901461DFC}" dt="2020-06-19T13:56:23.179" v="1735" actId="1076"/>
          <ac:cxnSpMkLst>
            <pc:docMk/>
            <pc:sldMk cId="2425924314" sldId="266"/>
            <ac:cxnSpMk id="23" creationId="{16BC2FAC-F7D6-478F-925C-43465BED714B}"/>
          </ac:cxnSpMkLst>
        </pc:cxnChg>
      </pc:sldChg>
    </pc:docChg>
  </pc:docChgLst>
  <pc:docChgLst>
    <pc:chgData name="Ulf Liebal" userId="294b3999772e6136" providerId="Windows Live" clId="Web-{F6F3D3A3-1B56-4981-920B-2B03D9E1B286}"/>
    <pc:docChg chg="modSld">
      <pc:chgData name="Ulf Liebal" userId="294b3999772e6136" providerId="Windows Live" clId="Web-{F6F3D3A3-1B56-4981-920B-2B03D9E1B286}" dt="2021-07-08T09:25:10.234" v="4" actId="20577"/>
      <pc:docMkLst>
        <pc:docMk/>
      </pc:docMkLst>
      <pc:sldChg chg="modSp">
        <pc:chgData name="Ulf Liebal" userId="294b3999772e6136" providerId="Windows Live" clId="Web-{F6F3D3A3-1B56-4981-920B-2B03D9E1B286}" dt="2021-07-08T09:25:10.234" v="4" actId="20577"/>
        <pc:sldMkLst>
          <pc:docMk/>
          <pc:sldMk cId="3172700489" sldId="275"/>
        </pc:sldMkLst>
        <pc:spChg chg="mod">
          <ac:chgData name="Ulf Liebal" userId="294b3999772e6136" providerId="Windows Live" clId="Web-{F6F3D3A3-1B56-4981-920B-2B03D9E1B286}" dt="2021-07-08T09:25:10.234" v="4" actId="20577"/>
          <ac:spMkLst>
            <pc:docMk/>
            <pc:sldMk cId="3172700489" sldId="275"/>
            <ac:spMk id="2" creationId="{C6E0B516-9238-4B20-A50D-2CBBE0AEDD69}"/>
          </ac:spMkLst>
        </pc:spChg>
      </pc:sldChg>
    </pc:docChg>
  </pc:docChgLst>
  <pc:docChgLst>
    <pc:chgData name="Ulf Liebal" userId="294b3999772e6136" providerId="Windows Live" clId="Web-{BA7CF6F2-E1F6-4932-9488-281309C42D6D}"/>
    <pc:docChg chg="addSld delSld modSld sldOrd">
      <pc:chgData name="Ulf Liebal" userId="294b3999772e6136" providerId="Windows Live" clId="Web-{BA7CF6F2-E1F6-4932-9488-281309C42D6D}" dt="2022-04-22T09:52:07.197" v="7" actId="20577"/>
      <pc:docMkLst>
        <pc:docMk/>
      </pc:docMkLst>
      <pc:sldChg chg="del">
        <pc:chgData name="Ulf Liebal" userId="294b3999772e6136" providerId="Windows Live" clId="Web-{BA7CF6F2-E1F6-4932-9488-281309C42D6D}" dt="2022-04-22T09:51:57.244" v="5"/>
        <pc:sldMkLst>
          <pc:docMk/>
          <pc:sldMk cId="1514917318" sldId="274"/>
        </pc:sldMkLst>
      </pc:sldChg>
      <pc:sldChg chg="modSp add ord replId">
        <pc:chgData name="Ulf Liebal" userId="294b3999772e6136" providerId="Windows Live" clId="Web-{BA7CF6F2-E1F6-4932-9488-281309C42D6D}" dt="2022-04-22T09:51:22.851" v="2" actId="20577"/>
        <pc:sldMkLst>
          <pc:docMk/>
          <pc:sldMk cId="871390594" sldId="292"/>
        </pc:sldMkLst>
        <pc:spChg chg="mod">
          <ac:chgData name="Ulf Liebal" userId="294b3999772e6136" providerId="Windows Live" clId="Web-{BA7CF6F2-E1F6-4932-9488-281309C42D6D}" dt="2022-04-22T09:51:22.851" v="2" actId="20577"/>
          <ac:spMkLst>
            <pc:docMk/>
            <pc:sldMk cId="871390594" sldId="292"/>
            <ac:spMk id="44" creationId="{CC6D4481-8A0E-ADAD-0728-AB8E8E479B12}"/>
          </ac:spMkLst>
        </pc:spChg>
      </pc:sldChg>
      <pc:sldChg chg="modSp add ord replId">
        <pc:chgData name="Ulf Liebal" userId="294b3999772e6136" providerId="Windows Live" clId="Web-{BA7CF6F2-E1F6-4932-9488-281309C42D6D}" dt="2022-04-22T09:52:07.197" v="7" actId="20577"/>
        <pc:sldMkLst>
          <pc:docMk/>
          <pc:sldMk cId="1757672170" sldId="293"/>
        </pc:sldMkLst>
        <pc:spChg chg="mod">
          <ac:chgData name="Ulf Liebal" userId="294b3999772e6136" providerId="Windows Live" clId="Web-{BA7CF6F2-E1F6-4932-9488-281309C42D6D}" dt="2022-04-22T09:52:07.197" v="7" actId="20577"/>
          <ac:spMkLst>
            <pc:docMk/>
            <pc:sldMk cId="1757672170" sldId="293"/>
            <ac:spMk id="44" creationId="{CC6D4481-8A0E-ADAD-0728-AB8E8E479B12}"/>
          </ac:spMkLst>
        </pc:spChg>
      </pc:sldChg>
    </pc:docChg>
  </pc:docChgLst>
  <pc:docChgLst>
    <pc:chgData name="Ulf Liebal" userId="294b3999772e6136" providerId="Windows Live" clId="Web-{232EEC5D-7BF3-4454-ABE9-1743CABE94FC}"/>
    <pc:docChg chg="modSld">
      <pc:chgData name="Ulf Liebal" userId="294b3999772e6136" providerId="Windows Live" clId="Web-{232EEC5D-7BF3-4454-ABE9-1743CABE94FC}" dt="2021-03-24T09:33:02.322" v="16" actId="20577"/>
      <pc:docMkLst>
        <pc:docMk/>
      </pc:docMkLst>
      <pc:sldChg chg="modSp">
        <pc:chgData name="Ulf Liebal" userId="294b3999772e6136" providerId="Windows Live" clId="Web-{232EEC5D-7BF3-4454-ABE9-1743CABE94FC}" dt="2021-03-24T09:31:46.039" v="11" actId="20577"/>
        <pc:sldMkLst>
          <pc:docMk/>
          <pc:sldMk cId="2950842444" sldId="263"/>
        </pc:sldMkLst>
        <pc:spChg chg="mod">
          <ac:chgData name="Ulf Liebal" userId="294b3999772e6136" providerId="Windows Live" clId="Web-{232EEC5D-7BF3-4454-ABE9-1743CABE94FC}" dt="2021-03-24T09:31:46.039" v="11" actId="20577"/>
          <ac:spMkLst>
            <pc:docMk/>
            <pc:sldMk cId="2950842444" sldId="263"/>
            <ac:spMk id="11" creationId="{978DFABF-5893-41F0-911B-A0200E9D91D5}"/>
          </ac:spMkLst>
        </pc:spChg>
      </pc:sldChg>
      <pc:sldChg chg="modSp">
        <pc:chgData name="Ulf Liebal" userId="294b3999772e6136" providerId="Windows Live" clId="Web-{232EEC5D-7BF3-4454-ABE9-1743CABE94FC}" dt="2021-03-24T09:31:59.024" v="13" actId="1076"/>
        <pc:sldMkLst>
          <pc:docMk/>
          <pc:sldMk cId="2852679785" sldId="264"/>
        </pc:sldMkLst>
        <pc:spChg chg="mod">
          <ac:chgData name="Ulf Liebal" userId="294b3999772e6136" providerId="Windows Live" clId="Web-{232EEC5D-7BF3-4454-ABE9-1743CABE94FC}" dt="2021-03-24T09:31:59.024" v="13" actId="1076"/>
          <ac:spMkLst>
            <pc:docMk/>
            <pc:sldMk cId="2852679785" sldId="264"/>
            <ac:spMk id="10" creationId="{00000000-0000-0000-0000-000000000000}"/>
          </ac:spMkLst>
        </pc:spChg>
        <pc:grpChg chg="mod">
          <ac:chgData name="Ulf Liebal" userId="294b3999772e6136" providerId="Windows Live" clId="Web-{232EEC5D-7BF3-4454-ABE9-1743CABE94FC}" dt="2021-03-24T09:31:53.289" v="12" actId="1076"/>
          <ac:grpSpMkLst>
            <pc:docMk/>
            <pc:sldMk cId="2852679785" sldId="264"/>
            <ac:grpSpMk id="3" creationId="{635E7EE4-5CBD-4289-8E6D-C3E54653190F}"/>
          </ac:grpSpMkLst>
        </pc:grpChg>
      </pc:sldChg>
      <pc:sldChg chg="modSp">
        <pc:chgData name="Ulf Liebal" userId="294b3999772e6136" providerId="Windows Live" clId="Web-{232EEC5D-7BF3-4454-ABE9-1743CABE94FC}" dt="2021-03-24T09:33:02.322" v="16" actId="20577"/>
        <pc:sldMkLst>
          <pc:docMk/>
          <pc:sldMk cId="1550085289" sldId="267"/>
        </pc:sldMkLst>
        <pc:spChg chg="mod">
          <ac:chgData name="Ulf Liebal" userId="294b3999772e6136" providerId="Windows Live" clId="Web-{232EEC5D-7BF3-4454-ABE9-1743CABE94FC}" dt="2021-03-24T09:33:02.322" v="16" actId="20577"/>
          <ac:spMkLst>
            <pc:docMk/>
            <pc:sldMk cId="1550085289" sldId="267"/>
            <ac:spMk id="5" creationId="{2FB12B86-E9FD-42EA-8BE7-34BD8638845C}"/>
          </ac:spMkLst>
        </pc:spChg>
      </pc:sldChg>
    </pc:docChg>
  </pc:docChgLst>
  <pc:docChgLst>
    <pc:chgData name="Ulf Liebal" userId="294b3999772e6136" providerId="Windows Live" clId="Web-{8D1D5A57-9CB3-45FF-969A-6AE384033288}"/>
    <pc:docChg chg="modSld">
      <pc:chgData name="Ulf Liebal" userId="294b3999772e6136" providerId="Windows Live" clId="Web-{8D1D5A57-9CB3-45FF-969A-6AE384033288}" dt="2021-04-29T06:57:50.709" v="4" actId="20577"/>
      <pc:docMkLst>
        <pc:docMk/>
      </pc:docMkLst>
      <pc:sldChg chg="modSp">
        <pc:chgData name="Ulf Liebal" userId="294b3999772e6136" providerId="Windows Live" clId="Web-{8D1D5A57-9CB3-45FF-969A-6AE384033288}" dt="2021-04-29T06:57:50.709" v="4" actId="20577"/>
        <pc:sldMkLst>
          <pc:docMk/>
          <pc:sldMk cId="2950842444" sldId="263"/>
        </pc:sldMkLst>
        <pc:spChg chg="mod">
          <ac:chgData name="Ulf Liebal" userId="294b3999772e6136" providerId="Windows Live" clId="Web-{8D1D5A57-9CB3-45FF-969A-6AE384033288}" dt="2021-04-29T06:57:50.709" v="4" actId="20577"/>
          <ac:spMkLst>
            <pc:docMk/>
            <pc:sldMk cId="2950842444" sldId="263"/>
            <ac:spMk id="11" creationId="{978DFABF-5893-41F0-911B-A0200E9D91D5}"/>
          </ac:spMkLst>
        </pc:spChg>
      </pc:sldChg>
    </pc:docChg>
  </pc:docChgLst>
  <pc:docChgLst>
    <pc:chgData name="Iris Broderius" userId="4ada1727-7035-47a6-b9bc-c62a2b0331fd" providerId="ADAL" clId="{BD3C8641-1FD4-5043-B351-9FF18BF3C455}"/>
    <pc:docChg chg="undo custSel modSld">
      <pc:chgData name="Iris Broderius" userId="4ada1727-7035-47a6-b9bc-c62a2b0331fd" providerId="ADAL" clId="{BD3C8641-1FD4-5043-B351-9FF18BF3C455}" dt="2020-06-17T12:27:44.911" v="203"/>
      <pc:docMkLst>
        <pc:docMk/>
      </pc:docMkLst>
      <pc:sldChg chg="addSp delSp">
        <pc:chgData name="Iris Broderius" userId="4ada1727-7035-47a6-b9bc-c62a2b0331fd" providerId="ADAL" clId="{BD3C8641-1FD4-5043-B351-9FF18BF3C455}" dt="2020-06-17T09:02:36.200" v="71"/>
        <pc:sldMkLst>
          <pc:docMk/>
          <pc:sldMk cId="1415868998" sldId="257"/>
        </pc:sldMkLst>
        <pc:grpChg chg="add del">
          <ac:chgData name="Iris Broderius" userId="4ada1727-7035-47a6-b9bc-c62a2b0331fd" providerId="ADAL" clId="{BD3C8641-1FD4-5043-B351-9FF18BF3C455}" dt="2020-06-17T09:01:17.338" v="6"/>
          <ac:grpSpMkLst>
            <pc:docMk/>
            <pc:sldMk cId="1415868998" sldId="257"/>
            <ac:grpSpMk id="6" creationId="{7E079C8D-0598-C749-8600-F1E827F6E36A}"/>
          </ac:grpSpMkLst>
        </pc:grpChg>
        <pc:grpChg chg="add del">
          <ac:chgData name="Iris Broderius" userId="4ada1727-7035-47a6-b9bc-c62a2b0331fd" providerId="ADAL" clId="{BD3C8641-1FD4-5043-B351-9FF18BF3C455}" dt="2020-06-17T09:01:16.797" v="5"/>
          <ac:grpSpMkLst>
            <pc:docMk/>
            <pc:sldMk cId="1415868998" sldId="257"/>
            <ac:grpSpMk id="8" creationId="{7E50635C-7D61-644F-8946-09FFC1AA3A53}"/>
          </ac:grpSpMkLst>
        </pc:grpChg>
        <pc:grpChg chg="add del">
          <ac:chgData name="Iris Broderius" userId="4ada1727-7035-47a6-b9bc-c62a2b0331fd" providerId="ADAL" clId="{BD3C8641-1FD4-5043-B351-9FF18BF3C455}" dt="2020-06-17T09:01:23.798" v="12"/>
          <ac:grpSpMkLst>
            <pc:docMk/>
            <pc:sldMk cId="1415868998" sldId="257"/>
            <ac:grpSpMk id="11" creationId="{118D8A77-AF48-FF47-AFFA-FE0DD736F2F8}"/>
          </ac:grpSpMkLst>
        </pc:grpChg>
        <pc:grpChg chg="add del">
          <ac:chgData name="Iris Broderius" userId="4ada1727-7035-47a6-b9bc-c62a2b0331fd" providerId="ADAL" clId="{BD3C8641-1FD4-5043-B351-9FF18BF3C455}" dt="2020-06-17T09:01:25.347" v="15"/>
          <ac:grpSpMkLst>
            <pc:docMk/>
            <pc:sldMk cId="1415868998" sldId="257"/>
            <ac:grpSpMk id="13" creationId="{CAF2E9AA-8B5D-6C44-8FD6-F26C12FD5EA6}"/>
          </ac:grpSpMkLst>
        </pc:grpChg>
        <pc:grpChg chg="add del">
          <ac:chgData name="Iris Broderius" userId="4ada1727-7035-47a6-b9bc-c62a2b0331fd" providerId="ADAL" clId="{BD3C8641-1FD4-5043-B351-9FF18BF3C455}" dt="2020-06-17T09:01:31.083" v="20"/>
          <ac:grpSpMkLst>
            <pc:docMk/>
            <pc:sldMk cId="1415868998" sldId="257"/>
            <ac:grpSpMk id="16" creationId="{C010185F-F979-1440-B38A-FA7BF746DFF0}"/>
          </ac:grpSpMkLst>
        </pc:grpChg>
        <pc:grpChg chg="add del">
          <ac:chgData name="Iris Broderius" userId="4ada1727-7035-47a6-b9bc-c62a2b0331fd" providerId="ADAL" clId="{BD3C8641-1FD4-5043-B351-9FF18BF3C455}" dt="2020-06-17T09:01:27.567" v="18"/>
          <ac:grpSpMkLst>
            <pc:docMk/>
            <pc:sldMk cId="1415868998" sldId="257"/>
            <ac:grpSpMk id="18" creationId="{DBBFB75A-4BAF-0A4B-AC48-F663B6AA4D39}"/>
          </ac:grpSpMkLst>
        </pc:grpChg>
        <pc:grpChg chg="add del">
          <ac:chgData name="Iris Broderius" userId="4ada1727-7035-47a6-b9bc-c62a2b0331fd" providerId="ADAL" clId="{BD3C8641-1FD4-5043-B351-9FF18BF3C455}" dt="2020-06-17T09:02:00.240" v="34"/>
          <ac:grpSpMkLst>
            <pc:docMk/>
            <pc:sldMk cId="1415868998" sldId="257"/>
            <ac:grpSpMk id="20" creationId="{DC036CF8-C949-0B40-BCF0-7827B0CC4768}"/>
          </ac:grpSpMkLst>
        </pc:grpChg>
        <pc:grpChg chg="add del">
          <ac:chgData name="Iris Broderius" userId="4ada1727-7035-47a6-b9bc-c62a2b0331fd" providerId="ADAL" clId="{BD3C8641-1FD4-5043-B351-9FF18BF3C455}" dt="2020-06-17T09:02:00.240" v="34"/>
          <ac:grpSpMkLst>
            <pc:docMk/>
            <pc:sldMk cId="1415868998" sldId="257"/>
            <ac:grpSpMk id="23" creationId="{08835381-67F2-5B41-A351-DE136D563FC4}"/>
          </ac:grpSpMkLst>
        </pc:grpChg>
        <pc:grpChg chg="add del">
          <ac:chgData name="Iris Broderius" userId="4ada1727-7035-47a6-b9bc-c62a2b0331fd" providerId="ADAL" clId="{BD3C8641-1FD4-5043-B351-9FF18BF3C455}" dt="2020-06-17T09:02:00.240" v="34"/>
          <ac:grpSpMkLst>
            <pc:docMk/>
            <pc:sldMk cId="1415868998" sldId="257"/>
            <ac:grpSpMk id="28" creationId="{2A2FF98B-E940-014C-8FE6-CD7AB2B4E80D}"/>
          </ac:grpSpMkLst>
        </pc:grpChg>
        <pc:grpChg chg="add del">
          <ac:chgData name="Iris Broderius" userId="4ada1727-7035-47a6-b9bc-c62a2b0331fd" providerId="ADAL" clId="{BD3C8641-1FD4-5043-B351-9FF18BF3C455}" dt="2020-06-17T09:01:52.952" v="32"/>
          <ac:grpSpMkLst>
            <pc:docMk/>
            <pc:sldMk cId="1415868998" sldId="257"/>
            <ac:grpSpMk id="30" creationId="{91F22694-13FD-9240-BB1A-2F7B56B4E199}"/>
          </ac:grpSpMkLst>
        </pc:grpChg>
        <pc:grpChg chg="add">
          <ac:chgData name="Iris Broderius" userId="4ada1727-7035-47a6-b9bc-c62a2b0331fd" providerId="ADAL" clId="{BD3C8641-1FD4-5043-B351-9FF18BF3C455}" dt="2020-06-17T09:02:00.240" v="34"/>
          <ac:grpSpMkLst>
            <pc:docMk/>
            <pc:sldMk cId="1415868998" sldId="257"/>
            <ac:grpSpMk id="32" creationId="{0DBABEE8-65F4-4C43-9B0D-BDC40809D7DB}"/>
          </ac:grpSpMkLst>
        </pc:grpChg>
        <pc:grpChg chg="add del">
          <ac:chgData name="Iris Broderius" userId="4ada1727-7035-47a6-b9bc-c62a2b0331fd" providerId="ADAL" clId="{BD3C8641-1FD4-5043-B351-9FF18BF3C455}" dt="2020-06-17T09:02:07.707" v="38"/>
          <ac:grpSpMkLst>
            <pc:docMk/>
            <pc:sldMk cId="1415868998" sldId="257"/>
            <ac:grpSpMk id="35" creationId="{C8B3B9AA-36A0-3C4A-95C0-B79B68DE3104}"/>
          </ac:grpSpMkLst>
        </pc:grpChg>
        <pc:grpChg chg="add del">
          <ac:chgData name="Iris Broderius" userId="4ada1727-7035-47a6-b9bc-c62a2b0331fd" providerId="ADAL" clId="{BD3C8641-1FD4-5043-B351-9FF18BF3C455}" dt="2020-06-17T09:02:14.073" v="43"/>
          <ac:grpSpMkLst>
            <pc:docMk/>
            <pc:sldMk cId="1415868998" sldId="257"/>
            <ac:grpSpMk id="38" creationId="{99DF9538-E4E1-B34E-B191-7F12061FE367}"/>
          </ac:grpSpMkLst>
        </pc:grpChg>
        <pc:grpChg chg="add del">
          <ac:chgData name="Iris Broderius" userId="4ada1727-7035-47a6-b9bc-c62a2b0331fd" providerId="ADAL" clId="{BD3C8641-1FD4-5043-B351-9FF18BF3C455}" dt="2020-06-17T09:02:18.334" v="49"/>
          <ac:grpSpMkLst>
            <pc:docMk/>
            <pc:sldMk cId="1415868998" sldId="257"/>
            <ac:grpSpMk id="40" creationId="{433AD543-A93A-E54E-AD54-45D0971A453B}"/>
          </ac:grpSpMkLst>
        </pc:grpChg>
        <pc:grpChg chg="add del">
          <ac:chgData name="Iris Broderius" userId="4ada1727-7035-47a6-b9bc-c62a2b0331fd" providerId="ADAL" clId="{BD3C8641-1FD4-5043-B351-9FF18BF3C455}" dt="2020-06-17T09:02:19.159" v="51"/>
          <ac:grpSpMkLst>
            <pc:docMk/>
            <pc:sldMk cId="1415868998" sldId="257"/>
            <ac:grpSpMk id="46" creationId="{23D2E463-EFF1-EF41-B7EE-387C0CA1E3BF}"/>
          </ac:grpSpMkLst>
        </pc:grpChg>
        <pc:grpChg chg="add del">
          <ac:chgData name="Iris Broderius" userId="4ada1727-7035-47a6-b9bc-c62a2b0331fd" providerId="ADAL" clId="{BD3C8641-1FD4-5043-B351-9FF18BF3C455}" dt="2020-06-17T09:02:25.787" v="56"/>
          <ac:grpSpMkLst>
            <pc:docMk/>
            <pc:sldMk cId="1415868998" sldId="257"/>
            <ac:grpSpMk id="48" creationId="{E1AC77DD-8A64-A94B-A6D5-673A41780467}"/>
          </ac:grpSpMkLst>
        </pc:grpChg>
        <pc:grpChg chg="add del">
          <ac:chgData name="Iris Broderius" userId="4ada1727-7035-47a6-b9bc-c62a2b0331fd" providerId="ADAL" clId="{BD3C8641-1FD4-5043-B351-9FF18BF3C455}" dt="2020-06-17T09:02:21.569" v="54"/>
          <ac:grpSpMkLst>
            <pc:docMk/>
            <pc:sldMk cId="1415868998" sldId="257"/>
            <ac:grpSpMk id="50" creationId="{E901B5A3-0E5F-B146-BE13-CA1EE5810642}"/>
          </ac:grpSpMkLst>
        </pc:grpChg>
        <pc:grpChg chg="add del">
          <ac:chgData name="Iris Broderius" userId="4ada1727-7035-47a6-b9bc-c62a2b0331fd" providerId="ADAL" clId="{BD3C8641-1FD4-5043-B351-9FF18BF3C455}" dt="2020-06-17T09:02:29.268" v="60"/>
          <ac:grpSpMkLst>
            <pc:docMk/>
            <pc:sldMk cId="1415868998" sldId="257"/>
            <ac:grpSpMk id="52" creationId="{1DCCFED8-3290-F24A-9CD2-0C8060A6564D}"/>
          </ac:grpSpMkLst>
        </pc:grpChg>
        <pc:grpChg chg="add del">
          <ac:chgData name="Iris Broderius" userId="4ada1727-7035-47a6-b9bc-c62a2b0331fd" providerId="ADAL" clId="{BD3C8641-1FD4-5043-B351-9FF18BF3C455}" dt="2020-06-17T09:02:30.905" v="62"/>
          <ac:grpSpMkLst>
            <pc:docMk/>
            <pc:sldMk cId="1415868998" sldId="257"/>
            <ac:grpSpMk id="56" creationId="{A6373762-F961-B046-881F-1A737D10ECA0}"/>
          </ac:grpSpMkLst>
        </pc:grpChg>
        <pc:grpChg chg="add del">
          <ac:chgData name="Iris Broderius" userId="4ada1727-7035-47a6-b9bc-c62a2b0331fd" providerId="ADAL" clId="{BD3C8641-1FD4-5043-B351-9FF18BF3C455}" dt="2020-06-17T09:02:33.029" v="64"/>
          <ac:grpSpMkLst>
            <pc:docMk/>
            <pc:sldMk cId="1415868998" sldId="257"/>
            <ac:grpSpMk id="58" creationId="{74AD512F-BB6A-B640-AB01-6C01BB5BC9C6}"/>
          </ac:grpSpMkLst>
        </pc:grpChg>
        <pc:grpChg chg="add del">
          <ac:chgData name="Iris Broderius" userId="4ada1727-7035-47a6-b9bc-c62a2b0331fd" providerId="ADAL" clId="{BD3C8641-1FD4-5043-B351-9FF18BF3C455}" dt="2020-06-17T09:02:33.758" v="66"/>
          <ac:grpSpMkLst>
            <pc:docMk/>
            <pc:sldMk cId="1415868998" sldId="257"/>
            <ac:grpSpMk id="60" creationId="{67B7A87A-CC72-B748-BE4F-80F1E11763E7}"/>
          </ac:grpSpMkLst>
        </pc:grpChg>
        <pc:grpChg chg="add del">
          <ac:chgData name="Iris Broderius" userId="4ada1727-7035-47a6-b9bc-c62a2b0331fd" providerId="ADAL" clId="{BD3C8641-1FD4-5043-B351-9FF18BF3C455}" dt="2020-06-17T09:02:34.848" v="68"/>
          <ac:grpSpMkLst>
            <pc:docMk/>
            <pc:sldMk cId="1415868998" sldId="257"/>
            <ac:grpSpMk id="62" creationId="{5031A05D-91E3-E343-9311-5E8F1E5D2946}"/>
          </ac:grpSpMkLst>
        </pc:grpChg>
        <pc:grpChg chg="add del">
          <ac:chgData name="Iris Broderius" userId="4ada1727-7035-47a6-b9bc-c62a2b0331fd" providerId="ADAL" clId="{BD3C8641-1FD4-5043-B351-9FF18BF3C455}" dt="2020-06-17T09:02:36.200" v="71"/>
          <ac:grpSpMkLst>
            <pc:docMk/>
            <pc:sldMk cId="1415868998" sldId="257"/>
            <ac:grpSpMk id="64" creationId="{195DE738-A4E3-9441-B297-28ED24F7753C}"/>
          </ac:grpSpMkLst>
        </pc:grpChg>
        <pc:grpChg chg="add">
          <ac:chgData name="Iris Broderius" userId="4ada1727-7035-47a6-b9bc-c62a2b0331fd" providerId="ADAL" clId="{BD3C8641-1FD4-5043-B351-9FF18BF3C455}" dt="2020-06-17T09:02:36.200" v="71"/>
          <ac:grpSpMkLst>
            <pc:docMk/>
            <pc:sldMk cId="1415868998" sldId="257"/>
            <ac:grpSpMk id="67" creationId="{489B215A-9C2D-C648-B533-71AD25FA179C}"/>
          </ac:grpSpMkLst>
        </pc:grpChg>
        <pc:inkChg chg="add del topLvl">
          <ac:chgData name="Iris Broderius" userId="4ada1727-7035-47a6-b9bc-c62a2b0331fd" providerId="ADAL" clId="{BD3C8641-1FD4-5043-B351-9FF18BF3C455}" dt="2020-06-17T09:01:18.430" v="7"/>
          <ac:inkMkLst>
            <pc:docMk/>
            <pc:sldMk cId="1415868998" sldId="257"/>
            <ac:inkMk id="4" creationId="{F4C2FFA2-A251-DC4E-A5B4-BC44EF773EF1}"/>
          </ac:inkMkLst>
        </pc:inkChg>
        <pc:inkChg chg="add del topLvl">
          <ac:chgData name="Iris Broderius" userId="4ada1727-7035-47a6-b9bc-c62a2b0331fd" providerId="ADAL" clId="{BD3C8641-1FD4-5043-B351-9FF18BF3C455}" dt="2020-06-17T09:01:17.338" v="6"/>
          <ac:inkMkLst>
            <pc:docMk/>
            <pc:sldMk cId="1415868998" sldId="257"/>
            <ac:inkMk id="5" creationId="{F050F721-D150-F84C-82DD-942ADF6A52E3}"/>
          </ac:inkMkLst>
        </pc:inkChg>
        <pc:inkChg chg="add del topLvl">
          <ac:chgData name="Iris Broderius" userId="4ada1727-7035-47a6-b9bc-c62a2b0331fd" providerId="ADAL" clId="{BD3C8641-1FD4-5043-B351-9FF18BF3C455}" dt="2020-06-17T09:01:16.797" v="5"/>
          <ac:inkMkLst>
            <pc:docMk/>
            <pc:sldMk cId="1415868998" sldId="257"/>
            <ac:inkMk id="7" creationId="{AE31EFC1-3962-5045-92DD-95F5CF164E38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9" creationId="{7BDF1F84-CAA8-214D-B253-7E19486D0FAC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0" creationId="{3A51F60E-8B91-144E-92EB-FBC80AF841DA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2" creationId="{0627B80F-F2AC-CD4E-9378-269CC35FD7D9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4" creationId="{DE4B0DB9-EE44-954E-AD31-C2A3DF9FA49F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5" creationId="{20C3EA71-15BE-7F4C-BA3E-5AECBF5AAA0C}"/>
          </ac:inkMkLst>
        </pc:inkChg>
        <pc:inkChg chg="add del topLvl">
          <ac:chgData name="Iris Broderius" userId="4ada1727-7035-47a6-b9bc-c62a2b0331fd" providerId="ADAL" clId="{BD3C8641-1FD4-5043-B351-9FF18BF3C455}" dt="2020-06-17T09:01:27.567" v="18"/>
          <ac:inkMkLst>
            <pc:docMk/>
            <pc:sldMk cId="1415868998" sldId="257"/>
            <ac:inkMk id="17" creationId="{AC8BFB17-D778-6240-9D08-591321A6CA1F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19" creationId="{1D6D6EA8-0A20-5C41-B0A8-6CD7932286E1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1" creationId="{AC0917AF-5D3C-9442-96AA-EB72F98945C1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2" creationId="{C97E7D4A-BDC3-1843-8A66-AF7B9FECCC05}"/>
          </ac:inkMkLst>
        </pc:inkChg>
        <pc:inkChg chg="add del">
          <ac:chgData name="Iris Broderius" userId="4ada1727-7035-47a6-b9bc-c62a2b0331fd" providerId="ADAL" clId="{BD3C8641-1FD4-5043-B351-9FF18BF3C455}" dt="2020-06-17T09:01:45.920" v="25"/>
          <ac:inkMkLst>
            <pc:docMk/>
            <pc:sldMk cId="1415868998" sldId="257"/>
            <ac:inkMk id="24" creationId="{79459FDC-574C-A047-BF98-946A6449C701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5" creationId="{7EB8447B-3507-0F48-A29C-192F72A754C9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6" creationId="{FD29A4D3-2CB3-3B4D-A235-A868CFDA094C}"/>
          </ac:inkMkLst>
        </pc:inkChg>
        <pc:inkChg chg="add topLvl">
          <ac:chgData name="Iris Broderius" userId="4ada1727-7035-47a6-b9bc-c62a2b0331fd" providerId="ADAL" clId="{BD3C8641-1FD4-5043-B351-9FF18BF3C455}" dt="2020-06-17T09:02:00.240" v="34"/>
          <ac:inkMkLst>
            <pc:docMk/>
            <pc:sldMk cId="1415868998" sldId="257"/>
            <ac:inkMk id="27" creationId="{A5C89CEC-1F56-CE4B-A120-CC85FDABF810}"/>
          </ac:inkMkLst>
        </pc:inkChg>
        <pc:inkChg chg="add del topLvl">
          <ac:chgData name="Iris Broderius" userId="4ada1727-7035-47a6-b9bc-c62a2b0331fd" providerId="ADAL" clId="{BD3C8641-1FD4-5043-B351-9FF18BF3C455}" dt="2020-06-17T09:01:52.952" v="32"/>
          <ac:inkMkLst>
            <pc:docMk/>
            <pc:sldMk cId="1415868998" sldId="257"/>
            <ac:inkMk id="29" creationId="{0189787A-BEDD-0342-AA50-D748AB01586F}"/>
          </ac:inkMkLst>
        </pc:inkChg>
        <pc:inkChg chg="add">
          <ac:chgData name="Iris Broderius" userId="4ada1727-7035-47a6-b9bc-c62a2b0331fd" providerId="ADAL" clId="{BD3C8641-1FD4-5043-B351-9FF18BF3C455}" dt="2020-06-17T09:01:59.686" v="33"/>
          <ac:inkMkLst>
            <pc:docMk/>
            <pc:sldMk cId="1415868998" sldId="257"/>
            <ac:inkMk id="31" creationId="{810A1399-B106-1147-B96A-9634CCFF8FDB}"/>
          </ac:inkMkLst>
        </pc:inkChg>
        <pc:inkChg chg="add topLvl">
          <ac:chgData name="Iris Broderius" userId="4ada1727-7035-47a6-b9bc-c62a2b0331fd" providerId="ADAL" clId="{BD3C8641-1FD4-5043-B351-9FF18BF3C455}" dt="2020-06-17T09:02:07.707" v="38"/>
          <ac:inkMkLst>
            <pc:docMk/>
            <pc:sldMk cId="1415868998" sldId="257"/>
            <ac:inkMk id="33" creationId="{0F4BC220-BCBC-6B45-AA5D-93FD1AE6502C}"/>
          </ac:inkMkLst>
        </pc:inkChg>
        <pc:inkChg chg="add del topLvl">
          <ac:chgData name="Iris Broderius" userId="4ada1727-7035-47a6-b9bc-c62a2b0331fd" providerId="ADAL" clId="{BD3C8641-1FD4-5043-B351-9FF18BF3C455}" dt="2020-06-17T09:02:07.707" v="38"/>
          <ac:inkMkLst>
            <pc:docMk/>
            <pc:sldMk cId="1415868998" sldId="257"/>
            <ac:inkMk id="34" creationId="{91DF3A4A-8195-B548-A536-0D4D849C399E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36" creationId="{A4F36AA6-913F-A74F-9B5B-B06269EB8DB2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37" creationId="{F9AFC73F-6734-2A4B-B898-61CD22346319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39" creationId="{03E26271-7AB1-914F-9DA3-CAFA7582E9DD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1" creationId="{D0C20EB9-EA63-4E46-B322-8E3B54739EF3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2" creationId="{F841E112-FB02-CB42-A012-1ABD01677911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3" creationId="{3D284E5E-BB83-604D-8508-D959960DBD65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4" creationId="{BC39DF69-D79E-7549-8CB1-D9D00FEA72CA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5" creationId="{AF905584-1D10-1242-81D1-6C13F78B82D5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47" creationId="{939CE37B-EC93-AC4F-95B7-043A88F0EC23}"/>
          </ac:inkMkLst>
        </pc:inkChg>
        <pc:inkChg chg="add del topLvl">
          <ac:chgData name="Iris Broderius" userId="4ada1727-7035-47a6-b9bc-c62a2b0331fd" providerId="ADAL" clId="{BD3C8641-1FD4-5043-B351-9FF18BF3C455}" dt="2020-06-17T09:02:21.569" v="54"/>
          <ac:inkMkLst>
            <pc:docMk/>
            <pc:sldMk cId="1415868998" sldId="257"/>
            <ac:inkMk id="49" creationId="{CE8FD96E-7342-484E-AAB1-7F967F7AAD7A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1" creationId="{911540A4-8F6D-7842-A02D-46374A8316EC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3" creationId="{28BB2A89-2B52-DD44-9889-6101CD091DF9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4" creationId="{E1E7853E-A670-4F48-8D18-E8FC9F6A5BE5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5" creationId="{1A8D5B30-92EA-3B46-A1E2-2CC119C7482C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7" creationId="{9FC9C435-0D1F-9046-926B-CC80084E89EB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59" creationId="{92711158-1A56-7B41-B9DB-6A4352D4E54D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61" creationId="{632C8801-8685-A340-955E-580B6B20C0B4}"/>
          </ac:inkMkLst>
        </pc:inkChg>
        <pc:inkChg chg="add topLvl">
          <ac:chgData name="Iris Broderius" userId="4ada1727-7035-47a6-b9bc-c62a2b0331fd" providerId="ADAL" clId="{BD3C8641-1FD4-5043-B351-9FF18BF3C455}" dt="2020-06-17T09:02:36.200" v="71"/>
          <ac:inkMkLst>
            <pc:docMk/>
            <pc:sldMk cId="1415868998" sldId="257"/>
            <ac:inkMk id="63" creationId="{BC2C7E4A-8BBF-9D4F-A631-89B2C10FF437}"/>
          </ac:inkMkLst>
        </pc:inkChg>
        <pc:inkChg chg="add">
          <ac:chgData name="Iris Broderius" userId="4ada1727-7035-47a6-b9bc-c62a2b0331fd" providerId="ADAL" clId="{BD3C8641-1FD4-5043-B351-9FF18BF3C455}" dt="2020-06-17T09:02:35.153" v="69"/>
          <ac:inkMkLst>
            <pc:docMk/>
            <pc:sldMk cId="1415868998" sldId="257"/>
            <ac:inkMk id="65" creationId="{02C68A79-F5BF-9A4E-AF55-F71FE215B09E}"/>
          </ac:inkMkLst>
        </pc:inkChg>
        <pc:inkChg chg="add">
          <ac:chgData name="Iris Broderius" userId="4ada1727-7035-47a6-b9bc-c62a2b0331fd" providerId="ADAL" clId="{BD3C8641-1FD4-5043-B351-9FF18BF3C455}" dt="2020-06-17T09:02:35.588" v="70"/>
          <ac:inkMkLst>
            <pc:docMk/>
            <pc:sldMk cId="1415868998" sldId="257"/>
            <ac:inkMk id="66" creationId="{E37B5AB8-70A9-E745-AEA9-1762D89BF8C0}"/>
          </ac:inkMkLst>
        </pc:inkChg>
      </pc:sldChg>
      <pc:sldChg chg="addSp delSp modSp">
        <pc:chgData name="Iris Broderius" userId="4ada1727-7035-47a6-b9bc-c62a2b0331fd" providerId="ADAL" clId="{BD3C8641-1FD4-5043-B351-9FF18BF3C455}" dt="2020-06-17T12:27:44.911" v="203"/>
        <pc:sldMkLst>
          <pc:docMk/>
          <pc:sldMk cId="862437157" sldId="260"/>
        </pc:sldMkLst>
        <pc:spChg chg="mod">
          <ac:chgData name="Iris Broderius" userId="4ada1727-7035-47a6-b9bc-c62a2b0331fd" providerId="ADAL" clId="{BD3C8641-1FD4-5043-B351-9FF18BF3C455}" dt="2020-06-17T12:20:09.050" v="147" actId="1076"/>
          <ac:spMkLst>
            <pc:docMk/>
            <pc:sldMk cId="862437157" sldId="260"/>
            <ac:spMk id="3" creationId="{EBBB493F-1359-4FA7-A267-C085C14C2C26}"/>
          </ac:spMkLst>
        </pc:spChg>
        <pc:grpChg chg="add del">
          <ac:chgData name="Iris Broderius" userId="4ada1727-7035-47a6-b9bc-c62a2b0331fd" providerId="ADAL" clId="{BD3C8641-1FD4-5043-B351-9FF18BF3C455}" dt="2020-06-17T12:15:34.591" v="79"/>
          <ac:grpSpMkLst>
            <pc:docMk/>
            <pc:sldMk cId="862437157" sldId="260"/>
            <ac:grpSpMk id="10" creationId="{9CF32023-6D88-6041-B0F2-838467E82D3B}"/>
          </ac:grpSpMkLst>
        </pc:grpChg>
        <pc:grpChg chg="add del">
          <ac:chgData name="Iris Broderius" userId="4ada1727-7035-47a6-b9bc-c62a2b0331fd" providerId="ADAL" clId="{BD3C8641-1FD4-5043-B351-9FF18BF3C455}" dt="2020-06-17T12:27:28.308" v="189"/>
          <ac:grpSpMkLst>
            <pc:docMk/>
            <pc:sldMk cId="862437157" sldId="260"/>
            <ac:grpSpMk id="22" creationId="{7021B506-3540-5540-9535-E3AD9998E07F}"/>
          </ac:grpSpMkLst>
        </pc:grpChg>
        <pc:grpChg chg="add del">
          <ac:chgData name="Iris Broderius" userId="4ada1727-7035-47a6-b9bc-c62a2b0331fd" providerId="ADAL" clId="{BD3C8641-1FD4-5043-B351-9FF18BF3C455}" dt="2020-06-17T12:16:14.221" v="92"/>
          <ac:grpSpMkLst>
            <pc:docMk/>
            <pc:sldMk cId="862437157" sldId="260"/>
            <ac:grpSpMk id="25" creationId="{44BCA327-35F0-0745-A367-35C85B8AEB39}"/>
          </ac:grpSpMkLst>
        </pc:grpChg>
        <pc:grpChg chg="add del">
          <ac:chgData name="Iris Broderius" userId="4ada1727-7035-47a6-b9bc-c62a2b0331fd" providerId="ADAL" clId="{BD3C8641-1FD4-5043-B351-9FF18BF3C455}" dt="2020-06-17T12:27:44.911" v="203"/>
          <ac:grpSpMkLst>
            <pc:docMk/>
            <pc:sldMk cId="862437157" sldId="260"/>
            <ac:grpSpMk id="28" creationId="{AB7D8080-2702-3B4E-BE01-70FCA10C0D27}"/>
          </ac:grpSpMkLst>
        </pc:grpChg>
        <pc:grpChg chg="add del">
          <ac:chgData name="Iris Broderius" userId="4ada1727-7035-47a6-b9bc-c62a2b0331fd" providerId="ADAL" clId="{BD3C8641-1FD4-5043-B351-9FF18BF3C455}" dt="2020-06-17T12:17:32.927" v="114"/>
          <ac:grpSpMkLst>
            <pc:docMk/>
            <pc:sldMk cId="862437157" sldId="260"/>
            <ac:grpSpMk id="29" creationId="{8FD66FA9-A1CC-6545-A778-7EC95C0A25A2}"/>
          </ac:grpSpMkLst>
        </pc:grpChg>
        <pc:grpChg chg="add">
          <ac:chgData name="Iris Broderius" userId="4ada1727-7035-47a6-b9bc-c62a2b0331fd" providerId="ADAL" clId="{BD3C8641-1FD4-5043-B351-9FF18BF3C455}" dt="2020-06-17T12:17:00.976" v="106"/>
          <ac:grpSpMkLst>
            <pc:docMk/>
            <pc:sldMk cId="862437157" sldId="260"/>
            <ac:grpSpMk id="34" creationId="{F659A0D6-2205-AA43-9A5E-E22C67AFD02F}"/>
          </ac:grpSpMkLst>
        </pc:grpChg>
        <pc:grpChg chg="add">
          <ac:chgData name="Iris Broderius" userId="4ada1727-7035-47a6-b9bc-c62a2b0331fd" providerId="ADAL" clId="{BD3C8641-1FD4-5043-B351-9FF18BF3C455}" dt="2020-06-17T12:27:44.911" v="203"/>
          <ac:grpSpMkLst>
            <pc:docMk/>
            <pc:sldMk cId="862437157" sldId="260"/>
            <ac:grpSpMk id="37" creationId="{652E4BA8-835A-8247-966B-5281668D089B}"/>
          </ac:grpSpMkLst>
        </pc:grpChg>
        <pc:grpChg chg="add">
          <ac:chgData name="Iris Broderius" userId="4ada1727-7035-47a6-b9bc-c62a2b0331fd" providerId="ADAL" clId="{BD3C8641-1FD4-5043-B351-9FF18BF3C455}" dt="2020-06-17T12:17:54.606" v="128"/>
          <ac:grpSpMkLst>
            <pc:docMk/>
            <pc:sldMk cId="862437157" sldId="260"/>
            <ac:grpSpMk id="46" creationId="{09FBA33C-7268-CD4A-9556-4C2D972445D3}"/>
          </ac:grpSpMkLst>
        </pc:grpChg>
        <pc:grpChg chg="add del">
          <ac:chgData name="Iris Broderius" userId="4ada1727-7035-47a6-b9bc-c62a2b0331fd" providerId="ADAL" clId="{BD3C8641-1FD4-5043-B351-9FF18BF3C455}" dt="2020-06-17T12:19:15.998" v="145"/>
          <ac:grpSpMkLst>
            <pc:docMk/>
            <pc:sldMk cId="862437157" sldId="260"/>
            <ac:grpSpMk id="51" creationId="{B3DD6DB2-9B0D-5245-B8C2-24A2181AAADD}"/>
          </ac:grpSpMkLst>
        </pc:grpChg>
        <pc:grpChg chg="add">
          <ac:chgData name="Iris Broderius" userId="4ada1727-7035-47a6-b9bc-c62a2b0331fd" providerId="ADAL" clId="{BD3C8641-1FD4-5043-B351-9FF18BF3C455}" dt="2020-06-17T12:19:15.998" v="145"/>
          <ac:grpSpMkLst>
            <pc:docMk/>
            <pc:sldMk cId="862437157" sldId="260"/>
            <ac:grpSpMk id="59" creationId="{FBCDEF44-BC34-5B41-A0F4-8D622E7BFE0F}"/>
          </ac:grpSpMkLst>
        </pc:grpChg>
        <pc:grpChg chg="add">
          <ac:chgData name="Iris Broderius" userId="4ada1727-7035-47a6-b9bc-c62a2b0331fd" providerId="ADAL" clId="{BD3C8641-1FD4-5043-B351-9FF18BF3C455}" dt="2020-06-17T12:21:33.869" v="157"/>
          <ac:grpSpMkLst>
            <pc:docMk/>
            <pc:sldMk cId="862437157" sldId="260"/>
            <ac:grpSpMk id="68" creationId="{14C2592F-C3CD-D645-9441-52844EBA67AE}"/>
          </ac:grpSpMkLst>
        </pc:grpChg>
        <pc:grpChg chg="add del">
          <ac:chgData name="Iris Broderius" userId="4ada1727-7035-47a6-b9bc-c62a2b0331fd" providerId="ADAL" clId="{BD3C8641-1FD4-5043-B351-9FF18BF3C455}" dt="2020-06-17T12:22:34.694" v="170"/>
          <ac:grpSpMkLst>
            <pc:docMk/>
            <pc:sldMk cId="862437157" sldId="260"/>
            <ac:grpSpMk id="75" creationId="{71EB8144-259A-144C-81DB-E57CC94B3624}"/>
          </ac:grpSpMkLst>
        </pc:grpChg>
        <pc:grpChg chg="add del">
          <ac:chgData name="Iris Broderius" userId="4ada1727-7035-47a6-b9bc-c62a2b0331fd" providerId="ADAL" clId="{BD3C8641-1FD4-5043-B351-9FF18BF3C455}" dt="2020-06-17T12:26:23.902" v="176"/>
          <ac:grpSpMkLst>
            <pc:docMk/>
            <pc:sldMk cId="862437157" sldId="260"/>
            <ac:grpSpMk id="79" creationId="{E4583346-6B10-854C-8C30-D70A32A8D404}"/>
          </ac:grpSpMkLst>
        </pc:grpChg>
        <pc:picChg chg="mod">
          <ac:chgData name="Iris Broderius" userId="4ada1727-7035-47a6-b9bc-c62a2b0331fd" providerId="ADAL" clId="{BD3C8641-1FD4-5043-B351-9FF18BF3C455}" dt="2020-06-17T12:15:14.840" v="74" actId="1076"/>
          <ac:picMkLst>
            <pc:docMk/>
            <pc:sldMk cId="862437157" sldId="260"/>
            <ac:picMk id="5" creationId="{EA906BF2-0F74-49AA-B994-39B8A542600C}"/>
          </ac:picMkLst>
        </pc:picChg>
        <pc:inkChg chg="add del">
          <ac:chgData name="Iris Broderius" userId="4ada1727-7035-47a6-b9bc-c62a2b0331fd" providerId="ADAL" clId="{BD3C8641-1FD4-5043-B351-9FF18BF3C455}" dt="2020-06-17T12:15:17.186" v="75"/>
          <ac:inkMkLst>
            <pc:docMk/>
            <pc:sldMk cId="862437157" sldId="260"/>
            <ac:inkMk id="4" creationId="{1BD0685F-5B62-8C47-94B8-E16A7B8F7CB2}"/>
          </ac:inkMkLst>
        </pc:inkChg>
        <pc:inkChg chg="add del">
          <ac:chgData name="Iris Broderius" userId="4ada1727-7035-47a6-b9bc-c62a2b0331fd" providerId="ADAL" clId="{BD3C8641-1FD4-5043-B351-9FF18BF3C455}" dt="2020-06-17T12:27:01.027" v="179"/>
          <ac:inkMkLst>
            <pc:docMk/>
            <pc:sldMk cId="862437157" sldId="260"/>
            <ac:inkMk id="4" creationId="{A26DDA51-14F2-0042-84D9-FB7FA17FB4BD}"/>
          </ac:inkMkLst>
        </pc:inkChg>
        <pc:inkChg chg="add topLvl">
          <ac:chgData name="Iris Broderius" userId="4ada1727-7035-47a6-b9bc-c62a2b0331fd" providerId="ADAL" clId="{BD3C8641-1FD4-5043-B351-9FF18BF3C455}" dt="2020-06-17T12:15:34.591" v="79"/>
          <ac:inkMkLst>
            <pc:docMk/>
            <pc:sldMk cId="862437157" sldId="260"/>
            <ac:inkMk id="6" creationId="{F021CCE0-7E8B-214B-9F02-5F35634831FC}"/>
          </ac:inkMkLst>
        </pc:inkChg>
        <pc:inkChg chg="add del">
          <ac:chgData name="Iris Broderius" userId="4ada1727-7035-47a6-b9bc-c62a2b0331fd" providerId="ADAL" clId="{BD3C8641-1FD4-5043-B351-9FF18BF3C455}" dt="2020-06-17T12:27:12.890" v="181"/>
          <ac:inkMkLst>
            <pc:docMk/>
            <pc:sldMk cId="862437157" sldId="260"/>
            <ac:inkMk id="8" creationId="{B32D9C81-D636-E34E-8DD3-1D589FA74E55}"/>
          </ac:inkMkLst>
        </pc:inkChg>
        <pc:inkChg chg="add del topLvl">
          <ac:chgData name="Iris Broderius" userId="4ada1727-7035-47a6-b9bc-c62a2b0331fd" providerId="ADAL" clId="{BD3C8641-1FD4-5043-B351-9FF18BF3C455}" dt="2020-06-17T12:15:34.591" v="79"/>
          <ac:inkMkLst>
            <pc:docMk/>
            <pc:sldMk cId="862437157" sldId="260"/>
            <ac:inkMk id="8" creationId="{E50729E0-4A82-8E40-9FA0-D8F5DA6919CF}"/>
          </ac:inkMkLst>
        </pc:inkChg>
        <pc:inkChg chg="add">
          <ac:chgData name="Iris Broderius" userId="4ada1727-7035-47a6-b9bc-c62a2b0331fd" providerId="ADAL" clId="{BD3C8641-1FD4-5043-B351-9FF18BF3C455}" dt="2020-06-17T12:27:19.248" v="182"/>
          <ac:inkMkLst>
            <pc:docMk/>
            <pc:sldMk cId="862437157" sldId="260"/>
            <ac:inkMk id="10" creationId="{101389FB-C5B9-8147-899E-3CD8B86B1C46}"/>
          </ac:inkMkLst>
        </pc:inkChg>
        <pc:inkChg chg="add del topLvl">
          <ac:chgData name="Iris Broderius" userId="4ada1727-7035-47a6-b9bc-c62a2b0331fd" providerId="ADAL" clId="{BD3C8641-1FD4-5043-B351-9FF18BF3C455}" dt="2020-06-17T12:27:30.883" v="193"/>
          <ac:inkMkLst>
            <pc:docMk/>
            <pc:sldMk cId="862437157" sldId="260"/>
            <ac:inkMk id="16" creationId="{0AEBEDE0-29EA-C24D-B42F-CEEDC115AB3A}"/>
          </ac:inkMkLst>
        </pc:inkChg>
        <pc:inkChg chg="add del">
          <ac:chgData name="Iris Broderius" userId="4ada1727-7035-47a6-b9bc-c62a2b0331fd" providerId="ADAL" clId="{BD3C8641-1FD4-5043-B351-9FF18BF3C455}" dt="2020-06-17T12:15:38.592" v="81"/>
          <ac:inkMkLst>
            <pc:docMk/>
            <pc:sldMk cId="862437157" sldId="260"/>
            <ac:inkMk id="16" creationId="{A8517093-BD4F-D941-BD9B-F66DA256D6FF}"/>
          </ac:inkMkLst>
        </pc:inkChg>
        <pc:inkChg chg="add del topLvl">
          <ac:chgData name="Iris Broderius" userId="4ada1727-7035-47a6-b9bc-c62a2b0331fd" providerId="ADAL" clId="{BD3C8641-1FD4-5043-B351-9FF18BF3C455}" dt="2020-06-17T12:27:30.322" v="192"/>
          <ac:inkMkLst>
            <pc:docMk/>
            <pc:sldMk cId="862437157" sldId="260"/>
            <ac:inkMk id="17" creationId="{58E98577-705D-7D42-9D1C-1E3A0879C004}"/>
          </ac:inkMkLst>
        </pc:inkChg>
        <pc:inkChg chg="add del">
          <ac:chgData name="Iris Broderius" userId="4ada1727-7035-47a6-b9bc-c62a2b0331fd" providerId="ADAL" clId="{BD3C8641-1FD4-5043-B351-9FF18BF3C455}" dt="2020-06-17T12:15:42.500" v="83"/>
          <ac:inkMkLst>
            <pc:docMk/>
            <pc:sldMk cId="862437157" sldId="260"/>
            <ac:inkMk id="17" creationId="{F0CE7222-AF44-CC48-8E07-E7CD6C4D56C2}"/>
          </ac:inkMkLst>
        </pc:inkChg>
        <pc:inkChg chg="add del">
          <ac:chgData name="Iris Broderius" userId="4ada1727-7035-47a6-b9bc-c62a2b0331fd" providerId="ADAL" clId="{BD3C8641-1FD4-5043-B351-9FF18BF3C455}" dt="2020-06-17T12:17:32.940" v="117"/>
          <ac:inkMkLst>
            <pc:docMk/>
            <pc:sldMk cId="862437157" sldId="260"/>
            <ac:inkMk id="18" creationId="{47AEAC72-AE4B-B94C-ACC7-561ABD54457F}"/>
          </ac:inkMkLst>
        </pc:inkChg>
        <pc:inkChg chg="add del topLvl">
          <ac:chgData name="Iris Broderius" userId="4ada1727-7035-47a6-b9bc-c62a2b0331fd" providerId="ADAL" clId="{BD3C8641-1FD4-5043-B351-9FF18BF3C455}" dt="2020-06-17T12:27:29.779" v="191"/>
          <ac:inkMkLst>
            <pc:docMk/>
            <pc:sldMk cId="862437157" sldId="260"/>
            <ac:inkMk id="18" creationId="{B2115EA0-D845-764A-AF9D-7BE66AC28CE9}"/>
          </ac:inkMkLst>
        </pc:inkChg>
        <pc:inkChg chg="add mod">
          <ac:chgData name="Iris Broderius" userId="4ada1727-7035-47a6-b9bc-c62a2b0331fd" providerId="ADAL" clId="{BD3C8641-1FD4-5043-B351-9FF18BF3C455}" dt="2020-06-17T12:16:42.343" v="101" actId="1076"/>
          <ac:inkMkLst>
            <pc:docMk/>
            <pc:sldMk cId="862437157" sldId="260"/>
            <ac:inkMk id="19" creationId="{2017B8B7-C426-4D4A-AA63-ACD6B6CF5D83}"/>
          </ac:inkMkLst>
        </pc:inkChg>
        <pc:inkChg chg="add del topLvl">
          <ac:chgData name="Iris Broderius" userId="4ada1727-7035-47a6-b9bc-c62a2b0331fd" providerId="ADAL" clId="{BD3C8641-1FD4-5043-B351-9FF18BF3C455}" dt="2020-06-17T12:17:32.934" v="116"/>
          <ac:inkMkLst>
            <pc:docMk/>
            <pc:sldMk cId="862437157" sldId="260"/>
            <ac:inkMk id="20" creationId="{1146CA28-689D-5945-A277-7BCBAD08C0BC}"/>
          </ac:inkMkLst>
        </pc:inkChg>
        <pc:inkChg chg="add del topLvl">
          <ac:chgData name="Iris Broderius" userId="4ada1727-7035-47a6-b9bc-c62a2b0331fd" providerId="ADAL" clId="{BD3C8641-1FD4-5043-B351-9FF18BF3C455}" dt="2020-06-17T12:27:29.279" v="190"/>
          <ac:inkMkLst>
            <pc:docMk/>
            <pc:sldMk cId="862437157" sldId="260"/>
            <ac:inkMk id="20" creationId="{12BD197D-7AFE-3043-A6FC-04BB5392F52C}"/>
          </ac:inkMkLst>
        </pc:inkChg>
        <pc:inkChg chg="add del topLvl">
          <ac:chgData name="Iris Broderius" userId="4ada1727-7035-47a6-b9bc-c62a2b0331fd" providerId="ADAL" clId="{BD3C8641-1FD4-5043-B351-9FF18BF3C455}" dt="2020-06-17T12:16:15.830" v="95"/>
          <ac:inkMkLst>
            <pc:docMk/>
            <pc:sldMk cId="862437157" sldId="260"/>
            <ac:inkMk id="21" creationId="{09CD8852-E726-E045-8564-CC04BEA2AA55}"/>
          </ac:inkMkLst>
        </pc:inkChg>
        <pc:inkChg chg="add del topLvl">
          <ac:chgData name="Iris Broderius" userId="4ada1727-7035-47a6-b9bc-c62a2b0331fd" providerId="ADAL" clId="{BD3C8641-1FD4-5043-B351-9FF18BF3C455}" dt="2020-06-17T12:27:28.308" v="189"/>
          <ac:inkMkLst>
            <pc:docMk/>
            <pc:sldMk cId="862437157" sldId="260"/>
            <ac:inkMk id="21" creationId="{2853971D-B0BD-9E4F-97F2-09A1553900F6}"/>
          </ac:inkMkLst>
        </pc:inkChg>
        <pc:inkChg chg="add del topLvl">
          <ac:chgData name="Iris Broderius" userId="4ada1727-7035-47a6-b9bc-c62a2b0331fd" providerId="ADAL" clId="{BD3C8641-1FD4-5043-B351-9FF18BF3C455}" dt="2020-06-17T12:16:15.173" v="94"/>
          <ac:inkMkLst>
            <pc:docMk/>
            <pc:sldMk cId="862437157" sldId="260"/>
            <ac:inkMk id="22" creationId="{A49ADB58-721A-B047-8293-017DB622138A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3" creationId="{B300785C-98C7-9544-8807-492099BE3377}"/>
          </ac:inkMkLst>
        </pc:inkChg>
        <pc:inkChg chg="add del topLvl">
          <ac:chgData name="Iris Broderius" userId="4ada1727-7035-47a6-b9bc-c62a2b0331fd" providerId="ADAL" clId="{BD3C8641-1FD4-5043-B351-9FF18BF3C455}" dt="2020-06-17T12:16:14.678" v="93"/>
          <ac:inkMkLst>
            <pc:docMk/>
            <pc:sldMk cId="862437157" sldId="260"/>
            <ac:inkMk id="23" creationId="{D7702542-1869-5649-84BE-3CEA780A65BE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4" creationId="{9F7E9150-8C2A-0F40-9302-298939649F88}"/>
          </ac:inkMkLst>
        </pc:inkChg>
        <pc:inkChg chg="add del topLvl">
          <ac:chgData name="Iris Broderius" userId="4ada1727-7035-47a6-b9bc-c62a2b0331fd" providerId="ADAL" clId="{BD3C8641-1FD4-5043-B351-9FF18BF3C455}" dt="2020-06-17T12:16:14.221" v="92"/>
          <ac:inkMkLst>
            <pc:docMk/>
            <pc:sldMk cId="862437157" sldId="260"/>
            <ac:inkMk id="24" creationId="{C3AE3BB7-D6C2-294C-B26D-A746675848BD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5" creationId="{24EE7FA0-6AEA-9246-8A20-6C5668245B84}"/>
          </ac:inkMkLst>
        </pc:inkChg>
        <pc:inkChg chg="add del">
          <ac:chgData name="Iris Broderius" userId="4ada1727-7035-47a6-b9bc-c62a2b0331fd" providerId="ADAL" clId="{BD3C8641-1FD4-5043-B351-9FF18BF3C455}" dt="2020-06-17T12:17:24.257" v="107"/>
          <ac:inkMkLst>
            <pc:docMk/>
            <pc:sldMk cId="862437157" sldId="260"/>
            <ac:inkMk id="26" creationId="{D22C2443-BE46-3545-B0D5-3E7157DC7CA6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6" creationId="{EA70B37C-D2D3-EB47-A0EE-5BF869860E0E}"/>
          </ac:inkMkLst>
        </pc:inkChg>
        <pc:inkChg chg="add topLvl">
          <ac:chgData name="Iris Broderius" userId="4ada1727-7035-47a6-b9bc-c62a2b0331fd" providerId="ADAL" clId="{BD3C8641-1FD4-5043-B351-9FF18BF3C455}" dt="2020-06-17T12:27:44.911" v="203"/>
          <ac:inkMkLst>
            <pc:docMk/>
            <pc:sldMk cId="862437157" sldId="260"/>
            <ac:inkMk id="27" creationId="{19AB8503-734B-BC4C-86A5-795F4E18ECE3}"/>
          </ac:inkMkLst>
        </pc:inkChg>
        <pc:inkChg chg="add del topLvl">
          <ac:chgData name="Iris Broderius" userId="4ada1727-7035-47a6-b9bc-c62a2b0331fd" providerId="ADAL" clId="{BD3C8641-1FD4-5043-B351-9FF18BF3C455}" dt="2020-06-17T12:17:32.930" v="115"/>
          <ac:inkMkLst>
            <pc:docMk/>
            <pc:sldMk cId="862437157" sldId="260"/>
            <ac:inkMk id="27" creationId="{73AA3DBD-6FB9-E24A-A70D-A81540246557}"/>
          </ac:inkMkLst>
        </pc:inkChg>
        <pc:inkChg chg="add del topLvl">
          <ac:chgData name="Iris Broderius" userId="4ada1727-7035-47a6-b9bc-c62a2b0331fd" providerId="ADAL" clId="{BD3C8641-1FD4-5043-B351-9FF18BF3C455}" dt="2020-06-17T12:17:32.927" v="114"/>
          <ac:inkMkLst>
            <pc:docMk/>
            <pc:sldMk cId="862437157" sldId="260"/>
            <ac:inkMk id="28" creationId="{411C2CF3-E631-3842-9940-45A0F9A85417}"/>
          </ac:inkMkLst>
        </pc:inkChg>
        <pc:inkChg chg="add">
          <ac:chgData name="Iris Broderius" userId="4ada1727-7035-47a6-b9bc-c62a2b0331fd" providerId="ADAL" clId="{BD3C8641-1FD4-5043-B351-9FF18BF3C455}" dt="2020-06-17T12:27:42.925" v="200"/>
          <ac:inkMkLst>
            <pc:docMk/>
            <pc:sldMk cId="862437157" sldId="260"/>
            <ac:inkMk id="29" creationId="{489F2CC2-9F24-8A4E-897A-796C1118E437}"/>
          </ac:inkMkLst>
        </pc:inkChg>
        <pc:inkChg chg="add">
          <ac:chgData name="Iris Broderius" userId="4ada1727-7035-47a6-b9bc-c62a2b0331fd" providerId="ADAL" clId="{BD3C8641-1FD4-5043-B351-9FF18BF3C455}" dt="2020-06-17T12:16:49.836" v="102"/>
          <ac:inkMkLst>
            <pc:docMk/>
            <pc:sldMk cId="862437157" sldId="260"/>
            <ac:inkMk id="30" creationId="{FDA529FC-6D31-4040-A11F-1A9254D769A9}"/>
          </ac:inkMkLst>
        </pc:inkChg>
        <pc:inkChg chg="add">
          <ac:chgData name="Iris Broderius" userId="4ada1727-7035-47a6-b9bc-c62a2b0331fd" providerId="ADAL" clId="{BD3C8641-1FD4-5043-B351-9FF18BF3C455}" dt="2020-06-17T12:16:50.881" v="103"/>
          <ac:inkMkLst>
            <pc:docMk/>
            <pc:sldMk cId="862437157" sldId="260"/>
            <ac:inkMk id="31" creationId="{980CE611-362D-AD48-A5DD-D0FDA9BBD03E}"/>
          </ac:inkMkLst>
        </pc:inkChg>
        <pc:inkChg chg="add">
          <ac:chgData name="Iris Broderius" userId="4ada1727-7035-47a6-b9bc-c62a2b0331fd" providerId="ADAL" clId="{BD3C8641-1FD4-5043-B351-9FF18BF3C455}" dt="2020-06-17T12:16:51.846" v="104"/>
          <ac:inkMkLst>
            <pc:docMk/>
            <pc:sldMk cId="862437157" sldId="260"/>
            <ac:inkMk id="32" creationId="{8CDE1812-CF4F-FB4A-B84A-279054DDCBAC}"/>
          </ac:inkMkLst>
        </pc:inkChg>
        <pc:inkChg chg="add">
          <ac:chgData name="Iris Broderius" userId="4ada1727-7035-47a6-b9bc-c62a2b0331fd" providerId="ADAL" clId="{BD3C8641-1FD4-5043-B351-9FF18BF3C455}" dt="2020-06-17T12:17:00.158" v="105"/>
          <ac:inkMkLst>
            <pc:docMk/>
            <pc:sldMk cId="862437157" sldId="260"/>
            <ac:inkMk id="33" creationId="{D53D5E9E-B923-CF49-B241-7940F71F61CE}"/>
          </ac:inkMkLst>
        </pc:inkChg>
        <pc:inkChg chg="add del">
          <ac:chgData name="Iris Broderius" userId="4ada1727-7035-47a6-b9bc-c62a2b0331fd" providerId="ADAL" clId="{BD3C8641-1FD4-5043-B351-9FF18BF3C455}" dt="2020-06-17T12:17:34.895" v="118"/>
          <ac:inkMkLst>
            <pc:docMk/>
            <pc:sldMk cId="862437157" sldId="260"/>
            <ac:inkMk id="35" creationId="{6BFB27FD-7504-9D45-833D-D97B530A1C22}"/>
          </ac:inkMkLst>
        </pc:inkChg>
        <pc:inkChg chg="add">
          <ac:chgData name="Iris Broderius" userId="4ada1727-7035-47a6-b9bc-c62a2b0331fd" providerId="ADAL" clId="{BD3C8641-1FD4-5043-B351-9FF18BF3C455}" dt="2020-06-17T12:27:43.451" v="201"/>
          <ac:inkMkLst>
            <pc:docMk/>
            <pc:sldMk cId="862437157" sldId="260"/>
            <ac:inkMk id="35" creationId="{92703FB7-6781-AE4A-8C04-8D5BD895732B}"/>
          </ac:inkMkLst>
        </pc:inkChg>
        <pc:inkChg chg="add del">
          <ac:chgData name="Iris Broderius" userId="4ada1727-7035-47a6-b9bc-c62a2b0331fd" providerId="ADAL" clId="{BD3C8641-1FD4-5043-B351-9FF18BF3C455}" dt="2020-06-17T12:17:35.474" v="119"/>
          <ac:inkMkLst>
            <pc:docMk/>
            <pc:sldMk cId="862437157" sldId="260"/>
            <ac:inkMk id="36" creationId="{B15E9BA5-3B34-A847-8A94-8719F34030CA}"/>
          </ac:inkMkLst>
        </pc:inkChg>
        <pc:inkChg chg="add">
          <ac:chgData name="Iris Broderius" userId="4ada1727-7035-47a6-b9bc-c62a2b0331fd" providerId="ADAL" clId="{BD3C8641-1FD4-5043-B351-9FF18BF3C455}" dt="2020-06-17T12:27:43.965" v="202"/>
          <ac:inkMkLst>
            <pc:docMk/>
            <pc:sldMk cId="862437157" sldId="260"/>
            <ac:inkMk id="36" creationId="{D9236AE6-DF3D-384D-8D2C-E727D3FF81BA}"/>
          </ac:inkMkLst>
        </pc:inkChg>
        <pc:inkChg chg="add del">
          <ac:chgData name="Iris Broderius" userId="4ada1727-7035-47a6-b9bc-c62a2b0331fd" providerId="ADAL" clId="{BD3C8641-1FD4-5043-B351-9FF18BF3C455}" dt="2020-06-17T12:17:36.068" v="120"/>
          <ac:inkMkLst>
            <pc:docMk/>
            <pc:sldMk cId="862437157" sldId="260"/>
            <ac:inkMk id="37" creationId="{BEB4B391-559D-E94F-923E-C11433C8759B}"/>
          </ac:inkMkLst>
        </pc:inkChg>
        <pc:inkChg chg="add del">
          <ac:chgData name="Iris Broderius" userId="4ada1727-7035-47a6-b9bc-c62a2b0331fd" providerId="ADAL" clId="{BD3C8641-1FD4-5043-B351-9FF18BF3C455}" dt="2020-06-17T12:17:36.742" v="121"/>
          <ac:inkMkLst>
            <pc:docMk/>
            <pc:sldMk cId="862437157" sldId="260"/>
            <ac:inkMk id="38" creationId="{060F34A3-7609-5049-8D83-B3F313EB711C}"/>
          </ac:inkMkLst>
        </pc:inkChg>
        <pc:inkChg chg="add del">
          <ac:chgData name="Iris Broderius" userId="4ada1727-7035-47a6-b9bc-c62a2b0331fd" providerId="ADAL" clId="{BD3C8641-1FD4-5043-B351-9FF18BF3C455}" dt="2020-06-17T12:17:37.325" v="122"/>
          <ac:inkMkLst>
            <pc:docMk/>
            <pc:sldMk cId="862437157" sldId="260"/>
            <ac:inkMk id="39" creationId="{CDB71CD1-023A-364B-B1B8-6B7D8CDA81E1}"/>
          </ac:inkMkLst>
        </pc:inkChg>
        <pc:inkChg chg="add">
          <ac:chgData name="Iris Broderius" userId="4ada1727-7035-47a6-b9bc-c62a2b0331fd" providerId="ADAL" clId="{BD3C8641-1FD4-5043-B351-9FF18BF3C455}" dt="2020-06-17T12:17:37.325" v="122"/>
          <ac:inkMkLst>
            <pc:docMk/>
            <pc:sldMk cId="862437157" sldId="260"/>
            <ac:inkMk id="40" creationId="{1C58AF6A-04BB-FF4B-B96A-CA392A9E2524}"/>
          </ac:inkMkLst>
        </pc:inkChg>
        <pc:inkChg chg="add">
          <ac:chgData name="Iris Broderius" userId="4ada1727-7035-47a6-b9bc-c62a2b0331fd" providerId="ADAL" clId="{BD3C8641-1FD4-5043-B351-9FF18BF3C455}" dt="2020-06-17T12:17:42.340" v="123"/>
          <ac:inkMkLst>
            <pc:docMk/>
            <pc:sldMk cId="862437157" sldId="260"/>
            <ac:inkMk id="41" creationId="{CE6E11D2-7FC5-D34E-8CEC-B153D86A6334}"/>
          </ac:inkMkLst>
        </pc:inkChg>
        <pc:inkChg chg="add">
          <ac:chgData name="Iris Broderius" userId="4ada1727-7035-47a6-b9bc-c62a2b0331fd" providerId="ADAL" clId="{BD3C8641-1FD4-5043-B351-9FF18BF3C455}" dt="2020-06-17T12:17:43.675" v="124"/>
          <ac:inkMkLst>
            <pc:docMk/>
            <pc:sldMk cId="862437157" sldId="260"/>
            <ac:inkMk id="42" creationId="{C0BB89D9-31F5-0A45-94ED-5976C030F988}"/>
          </ac:inkMkLst>
        </pc:inkChg>
        <pc:inkChg chg="add">
          <ac:chgData name="Iris Broderius" userId="4ada1727-7035-47a6-b9bc-c62a2b0331fd" providerId="ADAL" clId="{BD3C8641-1FD4-5043-B351-9FF18BF3C455}" dt="2020-06-17T12:17:44.741" v="125"/>
          <ac:inkMkLst>
            <pc:docMk/>
            <pc:sldMk cId="862437157" sldId="260"/>
            <ac:inkMk id="43" creationId="{167513D0-2EF9-8243-B940-5F941071A2D6}"/>
          </ac:inkMkLst>
        </pc:inkChg>
        <pc:inkChg chg="add">
          <ac:chgData name="Iris Broderius" userId="4ada1727-7035-47a6-b9bc-c62a2b0331fd" providerId="ADAL" clId="{BD3C8641-1FD4-5043-B351-9FF18BF3C455}" dt="2020-06-17T12:17:45.908" v="126"/>
          <ac:inkMkLst>
            <pc:docMk/>
            <pc:sldMk cId="862437157" sldId="260"/>
            <ac:inkMk id="44" creationId="{ACBC61C2-8FAE-AA4E-9EFC-C88C4BD35B66}"/>
          </ac:inkMkLst>
        </pc:inkChg>
        <pc:inkChg chg="add">
          <ac:chgData name="Iris Broderius" userId="4ada1727-7035-47a6-b9bc-c62a2b0331fd" providerId="ADAL" clId="{BD3C8641-1FD4-5043-B351-9FF18BF3C455}" dt="2020-06-17T12:17:53.810" v="127"/>
          <ac:inkMkLst>
            <pc:docMk/>
            <pc:sldMk cId="862437157" sldId="260"/>
            <ac:inkMk id="45" creationId="{4EBDDA27-C4AA-BA4A-9D42-B1C69BDC6C4D}"/>
          </ac:inkMkLst>
        </pc:inkChg>
        <pc:inkChg chg="add del">
          <ac:chgData name="Iris Broderius" userId="4ada1727-7035-47a6-b9bc-c62a2b0331fd" providerId="ADAL" clId="{BD3C8641-1FD4-5043-B351-9FF18BF3C455}" dt="2020-06-17T12:18:38.816" v="132"/>
          <ac:inkMkLst>
            <pc:docMk/>
            <pc:sldMk cId="862437157" sldId="260"/>
            <ac:inkMk id="47" creationId="{659650AA-1A45-A149-B323-6EFDB967844E}"/>
          </ac:inkMkLst>
        </pc:inkChg>
        <pc:inkChg chg="add del">
          <ac:chgData name="Iris Broderius" userId="4ada1727-7035-47a6-b9bc-c62a2b0331fd" providerId="ADAL" clId="{BD3C8641-1FD4-5043-B351-9FF18BF3C455}" dt="2020-06-17T12:18:49.734" v="134"/>
          <ac:inkMkLst>
            <pc:docMk/>
            <pc:sldMk cId="862437157" sldId="260"/>
            <ac:inkMk id="48" creationId="{F250BB1A-04C8-7C41-A7E5-FCC14B88E5B2}"/>
          </ac:inkMkLst>
        </pc:inkChg>
        <pc:inkChg chg="add topLvl">
          <ac:chgData name="Iris Broderius" userId="4ada1727-7035-47a6-b9bc-c62a2b0331fd" providerId="ADAL" clId="{BD3C8641-1FD4-5043-B351-9FF18BF3C455}" dt="2020-06-17T12:19:15.998" v="145"/>
          <ac:inkMkLst>
            <pc:docMk/>
            <pc:sldMk cId="862437157" sldId="260"/>
            <ac:inkMk id="49" creationId="{55C9F50C-2B91-5E44-9ED2-70D03FE5BF83}"/>
          </ac:inkMkLst>
        </pc:inkChg>
        <pc:inkChg chg="add topLvl">
          <ac:chgData name="Iris Broderius" userId="4ada1727-7035-47a6-b9bc-c62a2b0331fd" providerId="ADAL" clId="{BD3C8641-1FD4-5043-B351-9FF18BF3C455}" dt="2020-06-17T12:19:15.998" v="145"/>
          <ac:inkMkLst>
            <pc:docMk/>
            <pc:sldMk cId="862437157" sldId="260"/>
            <ac:inkMk id="50" creationId="{93E986B4-BD1B-204D-8E98-063057801E3E}"/>
          </ac:inkMkLst>
        </pc:inkChg>
        <pc:inkChg chg="add">
          <ac:chgData name="Iris Broderius" userId="4ada1727-7035-47a6-b9bc-c62a2b0331fd" providerId="ADAL" clId="{BD3C8641-1FD4-5043-B351-9FF18BF3C455}" dt="2020-06-17T12:19:06.308" v="138"/>
          <ac:inkMkLst>
            <pc:docMk/>
            <pc:sldMk cId="862437157" sldId="260"/>
            <ac:inkMk id="52" creationId="{0151D687-4EB6-6640-A1F5-E43F7F1F74B3}"/>
          </ac:inkMkLst>
        </pc:inkChg>
        <pc:inkChg chg="add">
          <ac:chgData name="Iris Broderius" userId="4ada1727-7035-47a6-b9bc-c62a2b0331fd" providerId="ADAL" clId="{BD3C8641-1FD4-5043-B351-9FF18BF3C455}" dt="2020-06-17T12:19:07.606" v="139"/>
          <ac:inkMkLst>
            <pc:docMk/>
            <pc:sldMk cId="862437157" sldId="260"/>
            <ac:inkMk id="53" creationId="{F568F7F3-F5F5-9946-B1BB-C80EC6C85722}"/>
          </ac:inkMkLst>
        </pc:inkChg>
        <pc:inkChg chg="add">
          <ac:chgData name="Iris Broderius" userId="4ada1727-7035-47a6-b9bc-c62a2b0331fd" providerId="ADAL" clId="{BD3C8641-1FD4-5043-B351-9FF18BF3C455}" dt="2020-06-17T12:19:08.487" v="140"/>
          <ac:inkMkLst>
            <pc:docMk/>
            <pc:sldMk cId="862437157" sldId="260"/>
            <ac:inkMk id="54" creationId="{6924FBD8-B877-A54F-B22C-371355142969}"/>
          </ac:inkMkLst>
        </pc:inkChg>
        <pc:inkChg chg="add">
          <ac:chgData name="Iris Broderius" userId="4ada1727-7035-47a6-b9bc-c62a2b0331fd" providerId="ADAL" clId="{BD3C8641-1FD4-5043-B351-9FF18BF3C455}" dt="2020-06-17T12:19:09.549" v="141"/>
          <ac:inkMkLst>
            <pc:docMk/>
            <pc:sldMk cId="862437157" sldId="260"/>
            <ac:inkMk id="55" creationId="{F16FCAD4-FCD5-6F46-A639-8390AACA9247}"/>
          </ac:inkMkLst>
        </pc:inkChg>
        <pc:inkChg chg="add">
          <ac:chgData name="Iris Broderius" userId="4ada1727-7035-47a6-b9bc-c62a2b0331fd" providerId="ADAL" clId="{BD3C8641-1FD4-5043-B351-9FF18BF3C455}" dt="2020-06-17T12:19:13.653" v="142"/>
          <ac:inkMkLst>
            <pc:docMk/>
            <pc:sldMk cId="862437157" sldId="260"/>
            <ac:inkMk id="56" creationId="{4AF967DC-1611-EF41-BD33-223DFA3244DB}"/>
          </ac:inkMkLst>
        </pc:inkChg>
        <pc:inkChg chg="add">
          <ac:chgData name="Iris Broderius" userId="4ada1727-7035-47a6-b9bc-c62a2b0331fd" providerId="ADAL" clId="{BD3C8641-1FD4-5043-B351-9FF18BF3C455}" dt="2020-06-17T12:19:14.343" v="143"/>
          <ac:inkMkLst>
            <pc:docMk/>
            <pc:sldMk cId="862437157" sldId="260"/>
            <ac:inkMk id="57" creationId="{862DCA24-A561-C940-8376-D9D3AB0A409C}"/>
          </ac:inkMkLst>
        </pc:inkChg>
        <pc:inkChg chg="add">
          <ac:chgData name="Iris Broderius" userId="4ada1727-7035-47a6-b9bc-c62a2b0331fd" providerId="ADAL" clId="{BD3C8641-1FD4-5043-B351-9FF18BF3C455}" dt="2020-06-17T12:19:15.056" v="144"/>
          <ac:inkMkLst>
            <pc:docMk/>
            <pc:sldMk cId="862437157" sldId="260"/>
            <ac:inkMk id="58" creationId="{D3185AFE-CE03-A345-8777-5F2E2C36679F}"/>
          </ac:inkMkLst>
        </pc:inkChg>
        <pc:inkChg chg="add del">
          <ac:chgData name="Iris Broderius" userId="4ada1727-7035-47a6-b9bc-c62a2b0331fd" providerId="ADAL" clId="{BD3C8641-1FD4-5043-B351-9FF18BF3C455}" dt="2020-06-17T12:20:26.449" v="149"/>
          <ac:inkMkLst>
            <pc:docMk/>
            <pc:sldMk cId="862437157" sldId="260"/>
            <ac:inkMk id="60" creationId="{BDD5D2D4-C04B-C442-B632-D9EE77909314}"/>
          </ac:inkMkLst>
        </pc:inkChg>
        <pc:inkChg chg="add">
          <ac:chgData name="Iris Broderius" userId="4ada1727-7035-47a6-b9bc-c62a2b0331fd" providerId="ADAL" clId="{BD3C8641-1FD4-5043-B351-9FF18BF3C455}" dt="2020-06-17T12:20:30.454" v="150"/>
          <ac:inkMkLst>
            <pc:docMk/>
            <pc:sldMk cId="862437157" sldId="260"/>
            <ac:inkMk id="61" creationId="{8784C21F-5149-934C-BB51-0090AD5CF794}"/>
          </ac:inkMkLst>
        </pc:inkChg>
        <pc:inkChg chg="add">
          <ac:chgData name="Iris Broderius" userId="4ada1727-7035-47a6-b9bc-c62a2b0331fd" providerId="ADAL" clId="{BD3C8641-1FD4-5043-B351-9FF18BF3C455}" dt="2020-06-17T12:20:34.132" v="151"/>
          <ac:inkMkLst>
            <pc:docMk/>
            <pc:sldMk cId="862437157" sldId="260"/>
            <ac:inkMk id="62" creationId="{8B5AB362-1858-F74F-9FF6-868B2D540419}"/>
          </ac:inkMkLst>
        </pc:inkChg>
        <pc:inkChg chg="add">
          <ac:chgData name="Iris Broderius" userId="4ada1727-7035-47a6-b9bc-c62a2b0331fd" providerId="ADAL" clId="{BD3C8641-1FD4-5043-B351-9FF18BF3C455}" dt="2020-06-17T12:21:22.800" v="152"/>
          <ac:inkMkLst>
            <pc:docMk/>
            <pc:sldMk cId="862437157" sldId="260"/>
            <ac:inkMk id="63" creationId="{2EA34FAB-FB21-574B-993B-F0439DDB0E8B}"/>
          </ac:inkMkLst>
        </pc:inkChg>
        <pc:inkChg chg="add">
          <ac:chgData name="Iris Broderius" userId="4ada1727-7035-47a6-b9bc-c62a2b0331fd" providerId="ADAL" clId="{BD3C8641-1FD4-5043-B351-9FF18BF3C455}" dt="2020-06-17T12:21:27.099" v="153"/>
          <ac:inkMkLst>
            <pc:docMk/>
            <pc:sldMk cId="862437157" sldId="260"/>
            <ac:inkMk id="64" creationId="{4B534E65-7241-AD46-8D74-32626809692D}"/>
          </ac:inkMkLst>
        </pc:inkChg>
        <pc:inkChg chg="add">
          <ac:chgData name="Iris Broderius" userId="4ada1727-7035-47a6-b9bc-c62a2b0331fd" providerId="ADAL" clId="{BD3C8641-1FD4-5043-B351-9FF18BF3C455}" dt="2020-06-17T12:21:28.009" v="154"/>
          <ac:inkMkLst>
            <pc:docMk/>
            <pc:sldMk cId="862437157" sldId="260"/>
            <ac:inkMk id="65" creationId="{D55F4459-9863-2741-97C3-F76FE78608FA}"/>
          </ac:inkMkLst>
        </pc:inkChg>
        <pc:inkChg chg="add">
          <ac:chgData name="Iris Broderius" userId="4ada1727-7035-47a6-b9bc-c62a2b0331fd" providerId="ADAL" clId="{BD3C8641-1FD4-5043-B351-9FF18BF3C455}" dt="2020-06-17T12:21:28.902" v="155"/>
          <ac:inkMkLst>
            <pc:docMk/>
            <pc:sldMk cId="862437157" sldId="260"/>
            <ac:inkMk id="66" creationId="{29ADD4B4-72B6-3047-8A9F-7060C9145549}"/>
          </ac:inkMkLst>
        </pc:inkChg>
        <pc:inkChg chg="add">
          <ac:chgData name="Iris Broderius" userId="4ada1727-7035-47a6-b9bc-c62a2b0331fd" providerId="ADAL" clId="{BD3C8641-1FD4-5043-B351-9FF18BF3C455}" dt="2020-06-17T12:21:33.108" v="156"/>
          <ac:inkMkLst>
            <pc:docMk/>
            <pc:sldMk cId="862437157" sldId="260"/>
            <ac:inkMk id="67" creationId="{6ECBB338-FF8A-0044-9FC6-0C30138DFF16}"/>
          </ac:inkMkLst>
        </pc:inkChg>
        <pc:inkChg chg="add del">
          <ac:chgData name="Iris Broderius" userId="4ada1727-7035-47a6-b9bc-c62a2b0331fd" providerId="ADAL" clId="{BD3C8641-1FD4-5043-B351-9FF18BF3C455}" dt="2020-06-17T12:22:07.366" v="159"/>
          <ac:inkMkLst>
            <pc:docMk/>
            <pc:sldMk cId="862437157" sldId="260"/>
            <ac:inkMk id="69" creationId="{C0C0FCEC-C47B-304B-9715-A2704193B04C}"/>
          </ac:inkMkLst>
        </pc:inkChg>
        <pc:inkChg chg="add del">
          <ac:chgData name="Iris Broderius" userId="4ada1727-7035-47a6-b9bc-c62a2b0331fd" providerId="ADAL" clId="{BD3C8641-1FD4-5043-B351-9FF18BF3C455}" dt="2020-06-17T12:22:18.543" v="161"/>
          <ac:inkMkLst>
            <pc:docMk/>
            <pc:sldMk cId="862437157" sldId="260"/>
            <ac:inkMk id="70" creationId="{D459512C-67A6-0945-BAC4-9C6C864D7431}"/>
          </ac:inkMkLst>
        </pc:inkChg>
        <pc:inkChg chg="add del">
          <ac:chgData name="Iris Broderius" userId="4ada1727-7035-47a6-b9bc-c62a2b0331fd" providerId="ADAL" clId="{BD3C8641-1FD4-5043-B351-9FF18BF3C455}" dt="2020-06-17T12:26:23.891" v="173"/>
          <ac:inkMkLst>
            <pc:docMk/>
            <pc:sldMk cId="862437157" sldId="260"/>
            <ac:inkMk id="71" creationId="{7D6FA63C-B66E-5B47-9CDA-D7F9E8975F8A}"/>
          </ac:inkMkLst>
        </pc:inkChg>
        <pc:inkChg chg="add del topLvl">
          <ac:chgData name="Iris Broderius" userId="4ada1727-7035-47a6-b9bc-c62a2b0331fd" providerId="ADAL" clId="{BD3C8641-1FD4-5043-B351-9FF18BF3C455}" dt="2020-06-17T12:26:23.902" v="176"/>
          <ac:inkMkLst>
            <pc:docMk/>
            <pc:sldMk cId="862437157" sldId="260"/>
            <ac:inkMk id="72" creationId="{07A0F9F8-0916-4F47-BF36-39A6511E12DB}"/>
          </ac:inkMkLst>
        </pc:inkChg>
        <pc:inkChg chg="add del topLvl">
          <ac:chgData name="Iris Broderius" userId="4ada1727-7035-47a6-b9bc-c62a2b0331fd" providerId="ADAL" clId="{BD3C8641-1FD4-5043-B351-9FF18BF3C455}" dt="2020-06-17T12:26:23.883" v="171"/>
          <ac:inkMkLst>
            <pc:docMk/>
            <pc:sldMk cId="862437157" sldId="260"/>
            <ac:inkMk id="73" creationId="{133B7F0F-71E4-2B4C-BE8B-5CE3374961CC}"/>
          </ac:inkMkLst>
        </pc:inkChg>
        <pc:inkChg chg="add del topLvl">
          <ac:chgData name="Iris Broderius" userId="4ada1727-7035-47a6-b9bc-c62a2b0331fd" providerId="ADAL" clId="{BD3C8641-1FD4-5043-B351-9FF18BF3C455}" dt="2020-06-17T12:26:23.887" v="172"/>
          <ac:inkMkLst>
            <pc:docMk/>
            <pc:sldMk cId="862437157" sldId="260"/>
            <ac:inkMk id="74" creationId="{4A2C5756-9405-1041-9659-7281C9D4717F}"/>
          </ac:inkMkLst>
        </pc:inkChg>
        <pc:inkChg chg="add del topLvl">
          <ac:chgData name="Iris Broderius" userId="4ada1727-7035-47a6-b9bc-c62a2b0331fd" providerId="ADAL" clId="{BD3C8641-1FD4-5043-B351-9FF18BF3C455}" dt="2020-06-17T12:26:23.905" v="177"/>
          <ac:inkMkLst>
            <pc:docMk/>
            <pc:sldMk cId="862437157" sldId="260"/>
            <ac:inkMk id="76" creationId="{6F675F66-C04F-7B4C-8590-7A1C477D86E4}"/>
          </ac:inkMkLst>
        </pc:inkChg>
        <pc:inkChg chg="add del">
          <ac:chgData name="Iris Broderius" userId="4ada1727-7035-47a6-b9bc-c62a2b0331fd" providerId="ADAL" clId="{BD3C8641-1FD4-5043-B351-9FF18BF3C455}" dt="2020-06-17T12:26:23.899" v="175"/>
          <ac:inkMkLst>
            <pc:docMk/>
            <pc:sldMk cId="862437157" sldId="260"/>
            <ac:inkMk id="77" creationId="{C4D1C536-C88C-664C-868C-5E72C2CD1612}"/>
          </ac:inkMkLst>
        </pc:inkChg>
        <pc:inkChg chg="add del">
          <ac:chgData name="Iris Broderius" userId="4ada1727-7035-47a6-b9bc-c62a2b0331fd" providerId="ADAL" clId="{BD3C8641-1FD4-5043-B351-9FF18BF3C455}" dt="2020-06-17T12:26:23.896" v="174"/>
          <ac:inkMkLst>
            <pc:docMk/>
            <pc:sldMk cId="862437157" sldId="260"/>
            <ac:inkMk id="78" creationId="{C97A58EB-2824-0A47-9B71-493C754B21FC}"/>
          </ac:inkMkLst>
        </pc:inkChg>
      </pc:sldChg>
    </pc:docChg>
  </pc:docChgLst>
  <pc:docChgLst>
    <pc:chgData name="Iris Broderius" userId="9848d47428dc4166" providerId="LiveId" clId="{D0EEEDA8-79A7-40F4-B719-FE5DB688C3A9}"/>
    <pc:docChg chg="undo custSel modSld">
      <pc:chgData name="Iris Broderius" userId="9848d47428dc4166" providerId="LiveId" clId="{D0EEEDA8-79A7-40F4-B719-FE5DB688C3A9}" dt="2020-06-22T19:13:35.598" v="75" actId="1076"/>
      <pc:docMkLst>
        <pc:docMk/>
      </pc:docMkLst>
      <pc:sldChg chg="modSp mod">
        <pc:chgData name="Iris Broderius" userId="9848d47428dc4166" providerId="LiveId" clId="{D0EEEDA8-79A7-40F4-B719-FE5DB688C3A9}" dt="2020-06-22T19:13:35.598" v="75" actId="1076"/>
        <pc:sldMkLst>
          <pc:docMk/>
          <pc:sldMk cId="2089216678" sldId="269"/>
        </pc:sldMkLst>
        <pc:inkChg chg="mod">
          <ac:chgData name="Iris Broderius" userId="9848d47428dc4166" providerId="LiveId" clId="{D0EEEDA8-79A7-40F4-B719-FE5DB688C3A9}" dt="2020-06-22T19:12:21.822" v="48" actId="1036"/>
          <ac:inkMkLst>
            <pc:docMk/>
            <pc:sldMk cId="2089216678" sldId="269"/>
            <ac:inkMk id="46" creationId="{101389FB-C5B9-8147-899E-3CD8B86B1C46}"/>
          </ac:inkMkLst>
        </pc:inkChg>
        <pc:inkChg chg="mod">
          <ac:chgData name="Iris Broderius" userId="9848d47428dc4166" providerId="LiveId" clId="{D0EEEDA8-79A7-40F4-B719-FE5DB688C3A9}" dt="2020-06-22T19:13:27.957" v="74" actId="1076"/>
          <ac:inkMkLst>
            <pc:docMk/>
            <pc:sldMk cId="2089216678" sldId="269"/>
            <ac:inkMk id="48" creationId="{B300785C-98C7-9544-8807-492099BE3377}"/>
          </ac:inkMkLst>
        </pc:inkChg>
        <pc:inkChg chg="mod">
          <ac:chgData name="Iris Broderius" userId="9848d47428dc4166" providerId="LiveId" clId="{D0EEEDA8-79A7-40F4-B719-FE5DB688C3A9}" dt="2020-06-22T19:12:57.287" v="70" actId="1076"/>
          <ac:inkMkLst>
            <pc:docMk/>
            <pc:sldMk cId="2089216678" sldId="269"/>
            <ac:inkMk id="49" creationId="{9F7E9150-8C2A-0F40-9302-298939649F88}"/>
          </ac:inkMkLst>
        </pc:inkChg>
        <pc:inkChg chg="mod">
          <ac:chgData name="Iris Broderius" userId="9848d47428dc4166" providerId="LiveId" clId="{D0EEEDA8-79A7-40F4-B719-FE5DB688C3A9}" dt="2020-06-22T19:13:07.270" v="71" actId="1076"/>
          <ac:inkMkLst>
            <pc:docMk/>
            <pc:sldMk cId="2089216678" sldId="269"/>
            <ac:inkMk id="50" creationId="{24EE7FA0-6AEA-9246-8A20-6C5668245B84}"/>
          </ac:inkMkLst>
        </pc:inkChg>
        <pc:inkChg chg="mod">
          <ac:chgData name="Iris Broderius" userId="9848d47428dc4166" providerId="LiveId" clId="{D0EEEDA8-79A7-40F4-B719-FE5DB688C3A9}" dt="2020-06-22T19:12:57.287" v="70" actId="1076"/>
          <ac:inkMkLst>
            <pc:docMk/>
            <pc:sldMk cId="2089216678" sldId="269"/>
            <ac:inkMk id="51" creationId="{EA70B37C-D2D3-EB47-A0EE-5BF869860E0E}"/>
          </ac:inkMkLst>
        </pc:inkChg>
        <pc:inkChg chg="mod">
          <ac:chgData name="Iris Broderius" userId="9848d47428dc4166" providerId="LiveId" clId="{D0EEEDA8-79A7-40F4-B719-FE5DB688C3A9}" dt="2020-06-22T19:12:21.822" v="48" actId="1036"/>
          <ac:inkMkLst>
            <pc:docMk/>
            <pc:sldMk cId="2089216678" sldId="269"/>
            <ac:inkMk id="52" creationId="{19AB8503-734B-BC4C-86A5-795F4E18ECE3}"/>
          </ac:inkMkLst>
        </pc:inkChg>
        <pc:inkChg chg="mod">
          <ac:chgData name="Iris Broderius" userId="9848d47428dc4166" providerId="LiveId" clId="{D0EEEDA8-79A7-40F4-B719-FE5DB688C3A9}" dt="2020-06-22T19:13:35.598" v="75" actId="1076"/>
          <ac:inkMkLst>
            <pc:docMk/>
            <pc:sldMk cId="2089216678" sldId="269"/>
            <ac:inkMk id="53" creationId="{489F2CC2-9F24-8A4E-897A-796C1118E437}"/>
          </ac:inkMkLst>
        </pc:inkChg>
        <pc:inkChg chg="mod">
          <ac:chgData name="Iris Broderius" userId="9848d47428dc4166" providerId="LiveId" clId="{D0EEEDA8-79A7-40F4-B719-FE5DB688C3A9}" dt="2020-06-22T19:12:57.287" v="70" actId="1076"/>
          <ac:inkMkLst>
            <pc:docMk/>
            <pc:sldMk cId="2089216678" sldId="269"/>
            <ac:inkMk id="54" creationId="{92703FB7-6781-AE4A-8C04-8D5BD895732B}"/>
          </ac:inkMkLst>
        </pc:inkChg>
        <pc:inkChg chg="mod">
          <ac:chgData name="Iris Broderius" userId="9848d47428dc4166" providerId="LiveId" clId="{D0EEEDA8-79A7-40F4-B719-FE5DB688C3A9}" dt="2020-06-22T19:13:19.496" v="73" actId="1076"/>
          <ac:inkMkLst>
            <pc:docMk/>
            <pc:sldMk cId="2089216678" sldId="269"/>
            <ac:inkMk id="55" creationId="{D9236AE6-DF3D-384D-8D2C-E727D3FF81BA}"/>
          </ac:inkMkLst>
        </pc:inkChg>
      </pc:sldChg>
    </pc:docChg>
  </pc:docChgLst>
  <pc:docChgLst>
    <pc:chgData name="Ulf Liebal" userId="294b3999772e6136" providerId="Windows Live" clId="Web-{14CEF273-79CB-40BD-A08B-869C454BAD36}"/>
    <pc:docChg chg="addSld modSld sldOrd">
      <pc:chgData name="Ulf Liebal" userId="294b3999772e6136" providerId="Windows Live" clId="Web-{14CEF273-79CB-40BD-A08B-869C454BAD36}" dt="2020-06-18T15:00:06.390" v="12" actId="20577"/>
      <pc:docMkLst>
        <pc:docMk/>
      </pc:docMkLst>
      <pc:sldChg chg="modSp new ord">
        <pc:chgData name="Ulf Liebal" userId="294b3999772e6136" providerId="Windows Live" clId="Web-{14CEF273-79CB-40BD-A08B-869C454BAD36}" dt="2020-06-18T15:00:06.390" v="11" actId="20577"/>
        <pc:sldMkLst>
          <pc:docMk/>
          <pc:sldMk cId="2950842444" sldId="263"/>
        </pc:sldMkLst>
        <pc:spChg chg="mod">
          <ac:chgData name="Ulf Liebal" userId="294b3999772e6136" providerId="Windows Live" clId="Web-{14CEF273-79CB-40BD-A08B-869C454BAD36}" dt="2020-06-18T15:00:00.953" v="8" actId="20577"/>
          <ac:spMkLst>
            <pc:docMk/>
            <pc:sldMk cId="2950842444" sldId="263"/>
            <ac:spMk id="2" creationId="{EB3DBFD1-41A9-478D-AA0F-C72E1A9609FE}"/>
          </ac:spMkLst>
        </pc:spChg>
        <pc:spChg chg="mod">
          <ac:chgData name="Ulf Liebal" userId="294b3999772e6136" providerId="Windows Live" clId="Web-{14CEF273-79CB-40BD-A08B-869C454BAD36}" dt="2020-06-18T15:00:06.390" v="11" actId="20577"/>
          <ac:spMkLst>
            <pc:docMk/>
            <pc:sldMk cId="2950842444" sldId="263"/>
            <ac:spMk id="3" creationId="{D0233E01-55E5-470F-9EF4-93FAD063D195}"/>
          </ac:spMkLst>
        </pc:spChg>
      </pc:sldChg>
    </pc:docChg>
  </pc:docChgLst>
  <pc:docChgLst>
    <pc:chgData name="Ulf Liebal" userId="294b3999772e6136" providerId="Windows Live" clId="Web-{FF0474C7-5828-4121-A364-33B848EA44D7}"/>
    <pc:docChg chg="modSld sldOrd">
      <pc:chgData name="Ulf Liebal" userId="294b3999772e6136" providerId="Windows Live" clId="Web-{FF0474C7-5828-4121-A364-33B848EA44D7}" dt="2021-05-12T16:32:14.373" v="482"/>
      <pc:docMkLst>
        <pc:docMk/>
      </pc:docMkLst>
      <pc:sldChg chg="modSp">
        <pc:chgData name="Ulf Liebal" userId="294b3999772e6136" providerId="Windows Live" clId="Web-{FF0474C7-5828-4121-A364-33B848EA44D7}" dt="2021-05-12T16:21:40.798" v="174" actId="20577"/>
        <pc:sldMkLst>
          <pc:docMk/>
          <pc:sldMk cId="2950842444" sldId="263"/>
        </pc:sldMkLst>
        <pc:spChg chg="mod">
          <ac:chgData name="Ulf Liebal" userId="294b3999772e6136" providerId="Windows Live" clId="Web-{FF0474C7-5828-4121-A364-33B848EA44D7}" dt="2021-05-12T16:21:40.798" v="174" actId="20577"/>
          <ac:spMkLst>
            <pc:docMk/>
            <pc:sldMk cId="2950842444" sldId="263"/>
            <ac:spMk id="2" creationId="{EB3DBFD1-41A9-478D-AA0F-C72E1A9609FE}"/>
          </ac:spMkLst>
        </pc:spChg>
      </pc:sldChg>
      <pc:sldChg chg="addSp modSp addAnim modAnim">
        <pc:chgData name="Ulf Liebal" userId="294b3999772e6136" providerId="Windows Live" clId="Web-{FF0474C7-5828-4121-A364-33B848EA44D7}" dt="2021-05-12T16:32:14.373" v="482"/>
        <pc:sldMkLst>
          <pc:docMk/>
          <pc:sldMk cId="2852679785" sldId="264"/>
        </pc:sldMkLst>
        <pc:spChg chg="add mod">
          <ac:chgData name="Ulf Liebal" userId="294b3999772e6136" providerId="Windows Live" clId="Web-{FF0474C7-5828-4121-A364-33B848EA44D7}" dt="2021-05-12T16:27:57.962" v="337" actId="20577"/>
          <ac:spMkLst>
            <pc:docMk/>
            <pc:sldMk cId="2852679785" sldId="264"/>
            <ac:spMk id="6" creationId="{96A93799-4928-4F6E-B70E-0C45F242D958}"/>
          </ac:spMkLst>
        </pc:spChg>
        <pc:spChg chg="add mod">
          <ac:chgData name="Ulf Liebal" userId="294b3999772e6136" providerId="Windows Live" clId="Web-{FF0474C7-5828-4121-A364-33B848EA44D7}" dt="2021-05-12T16:31:42.841" v="476" actId="1076"/>
          <ac:spMkLst>
            <pc:docMk/>
            <pc:sldMk cId="2852679785" sldId="264"/>
            <ac:spMk id="8" creationId="{AFA74BD6-1CED-40AF-9702-9965D74DA36C}"/>
          </ac:spMkLst>
        </pc:spChg>
        <pc:spChg chg="add mod">
          <ac:chgData name="Ulf Liebal" userId="294b3999772e6136" providerId="Windows Live" clId="Web-{FF0474C7-5828-4121-A364-33B848EA44D7}" dt="2021-05-12T16:29:15.651" v="356" actId="20577"/>
          <ac:spMkLst>
            <pc:docMk/>
            <pc:sldMk cId="2852679785" sldId="264"/>
            <ac:spMk id="9" creationId="{0F5A0B9A-C112-406C-9E38-E2B64D653235}"/>
          </ac:spMkLst>
        </pc:spChg>
        <pc:grpChg chg="add">
          <ac:chgData name="Ulf Liebal" userId="294b3999772e6136" providerId="Windows Live" clId="Web-{FF0474C7-5828-4121-A364-33B848EA44D7}" dt="2021-05-12T16:31:50.310" v="477"/>
          <ac:grpSpMkLst>
            <pc:docMk/>
            <pc:sldMk cId="2852679785" sldId="264"/>
            <ac:grpSpMk id="11" creationId="{D987153F-A2C5-469E-AEEF-0E06FF7EFBA6}"/>
          </ac:grpSpMkLst>
        </pc:grpChg>
        <pc:grpChg chg="add">
          <ac:chgData name="Ulf Liebal" userId="294b3999772e6136" providerId="Windows Live" clId="Web-{FF0474C7-5828-4121-A364-33B848EA44D7}" dt="2021-05-12T16:31:56.638" v="478"/>
          <ac:grpSpMkLst>
            <pc:docMk/>
            <pc:sldMk cId="2852679785" sldId="264"/>
            <ac:grpSpMk id="12" creationId="{A3A623A4-C261-4AF3-8591-3CD3058087DD}"/>
          </ac:grpSpMkLst>
        </pc:grpChg>
        <pc:picChg chg="add mod modCrop">
          <ac:chgData name="Ulf Liebal" userId="294b3999772e6136" providerId="Windows Live" clId="Web-{FF0474C7-5828-4121-A364-33B848EA44D7}" dt="2021-05-12T16:29:23.338" v="357" actId="1076"/>
          <ac:picMkLst>
            <pc:docMk/>
            <pc:sldMk cId="2852679785" sldId="264"/>
            <ac:picMk id="3" creationId="{7CC52CE8-F6DF-438B-984E-4A5FA16E684B}"/>
          </ac:picMkLst>
        </pc:picChg>
        <pc:picChg chg="add mod">
          <ac:chgData name="Ulf Liebal" userId="294b3999772e6136" providerId="Windows Live" clId="Web-{FF0474C7-5828-4121-A364-33B848EA44D7}" dt="2021-05-12T16:29:06.041" v="351" actId="1076"/>
          <ac:picMkLst>
            <pc:docMk/>
            <pc:sldMk cId="2852679785" sldId="264"/>
            <ac:picMk id="10" creationId="{7F0B9503-4B2F-4CD8-B512-183D1B30E1A6}"/>
          </ac:picMkLst>
        </pc:picChg>
      </pc:sldChg>
      <pc:sldChg chg="ord">
        <pc:chgData name="Ulf Liebal" userId="294b3999772e6136" providerId="Windows Live" clId="Web-{FF0474C7-5828-4121-A364-33B848EA44D7}" dt="2021-05-12T16:22:01.002" v="176"/>
        <pc:sldMkLst>
          <pc:docMk/>
          <pc:sldMk cId="1550085289" sldId="267"/>
        </pc:sldMkLst>
      </pc:sldChg>
      <pc:sldChg chg="ord">
        <pc:chgData name="Ulf Liebal" userId="294b3999772e6136" providerId="Windows Live" clId="Web-{FF0474C7-5828-4121-A364-33B848EA44D7}" dt="2021-05-12T16:22:07.002" v="178"/>
        <pc:sldMkLst>
          <pc:docMk/>
          <pc:sldMk cId="2122993293" sldId="268"/>
        </pc:sldMkLst>
      </pc:sldChg>
      <pc:sldChg chg="addSp delSp modSp delAnim">
        <pc:chgData name="Ulf Liebal" userId="294b3999772e6136" providerId="Windows Live" clId="Web-{FF0474C7-5828-4121-A364-33B848EA44D7}" dt="2021-05-12T16:21:13.673" v="172" actId="20577"/>
        <pc:sldMkLst>
          <pc:docMk/>
          <pc:sldMk cId="2089216678" sldId="269"/>
        </pc:sldMkLst>
        <pc:spChg chg="del">
          <ac:chgData name="Ulf Liebal" userId="294b3999772e6136" providerId="Windows Live" clId="Web-{FF0474C7-5828-4121-A364-33B848EA44D7}" dt="2021-05-12T16:06:26.108" v="122"/>
          <ac:spMkLst>
            <pc:docMk/>
            <pc:sldMk cId="2089216678" sldId="269"/>
            <ac:spMk id="5" creationId="{EBBB493F-1359-4FA7-A267-C085C14C2C26}"/>
          </ac:spMkLst>
        </pc:spChg>
        <pc:spChg chg="add del mod">
          <ac:chgData name="Ulf Liebal" userId="294b3999772e6136" providerId="Windows Live" clId="Web-{FF0474C7-5828-4121-A364-33B848EA44D7}" dt="2021-05-12T16:06:29.593" v="123"/>
          <ac:spMkLst>
            <pc:docMk/>
            <pc:sldMk cId="2089216678" sldId="269"/>
            <ac:spMk id="56" creationId="{0FEA9124-6F9C-4059-A7C1-2020F1EFD4F7}"/>
          </ac:spMkLst>
        </pc:spChg>
        <pc:spChg chg="mod">
          <ac:chgData name="Ulf Liebal" userId="294b3999772e6136" providerId="Windows Live" clId="Web-{FF0474C7-5828-4121-A364-33B848EA44D7}" dt="2021-05-12T16:06:31.734" v="124" actId="20577"/>
          <ac:spMkLst>
            <pc:docMk/>
            <pc:sldMk cId="2089216678" sldId="269"/>
            <ac:spMk id="57" creationId="{EBBB493F-1359-4FA7-A267-C085C14C2C26}"/>
          </ac:spMkLst>
        </pc:spChg>
        <pc:spChg chg="add del mod">
          <ac:chgData name="Ulf Liebal" userId="294b3999772e6136" providerId="Windows Live" clId="Web-{FF0474C7-5828-4121-A364-33B848EA44D7}" dt="2021-05-12T16:09:18.971" v="158"/>
          <ac:spMkLst>
            <pc:docMk/>
            <pc:sldMk cId="2089216678" sldId="269"/>
            <ac:spMk id="58" creationId="{95C2E71C-F6B2-42CE-BB17-6658DD236285}"/>
          </ac:spMkLst>
        </pc:spChg>
        <pc:spChg chg="add mod">
          <ac:chgData name="Ulf Liebal" userId="294b3999772e6136" providerId="Windows Live" clId="Web-{FF0474C7-5828-4121-A364-33B848EA44D7}" dt="2021-05-12T16:21:13.673" v="172" actId="20577"/>
          <ac:spMkLst>
            <pc:docMk/>
            <pc:sldMk cId="2089216678" sldId="269"/>
            <ac:spMk id="61" creationId="{C460CA92-4F7B-4429-9F2E-FB66BD32A66D}"/>
          </ac:spMkLst>
        </pc:spChg>
        <pc:grpChg chg="del">
          <ac:chgData name="Ulf Liebal" userId="294b3999772e6136" providerId="Windows Live" clId="Web-{FF0474C7-5828-4121-A364-33B848EA44D7}" dt="2021-05-12T16:06:25.890" v="119"/>
          <ac:grpSpMkLst>
            <pc:docMk/>
            <pc:sldMk cId="2089216678" sldId="269"/>
            <ac:grpSpMk id="28" creationId="{FBCDEF44-BC34-5B41-A0F4-8D622E7BFE0F}"/>
          </ac:grpSpMkLst>
        </pc:grpChg>
        <pc:grpChg chg="del">
          <ac:chgData name="Ulf Liebal" userId="294b3999772e6136" providerId="Windows Live" clId="Web-{FF0474C7-5828-4121-A364-33B848EA44D7}" dt="2021-05-12T16:06:25.905" v="120"/>
          <ac:grpSpMkLst>
            <pc:docMk/>
            <pc:sldMk cId="2089216678" sldId="269"/>
            <ac:grpSpMk id="62" creationId="{00000000-0000-0000-0000-000000000000}"/>
          </ac:grpSpMkLst>
        </pc:grpChg>
        <pc:grpChg chg="del">
          <ac:chgData name="Ulf Liebal" userId="294b3999772e6136" providerId="Windows Live" clId="Web-{FF0474C7-5828-4121-A364-33B848EA44D7}" dt="2021-05-12T16:06:35.796" v="125"/>
          <ac:grpSpMkLst>
            <pc:docMk/>
            <pc:sldMk cId="2089216678" sldId="269"/>
            <ac:grpSpMk id="64" creationId="{00000000-0000-0000-0000-000000000000}"/>
          </ac:grpSpMkLst>
        </pc:grpChg>
        <pc:picChg chg="del">
          <ac:chgData name="Ulf Liebal" userId="294b3999772e6136" providerId="Windows Live" clId="Web-{FF0474C7-5828-4121-A364-33B848EA44D7}" dt="2021-05-12T16:06:25.905" v="121"/>
          <ac:picMkLst>
            <pc:docMk/>
            <pc:sldMk cId="2089216678" sldId="269"/>
            <ac:picMk id="6" creationId="{EA906BF2-0F74-49AA-B994-39B8A542600C}"/>
          </ac:picMkLst>
        </pc:picChg>
        <pc:inkChg chg="del">
          <ac:chgData name="Ulf Liebal" userId="294b3999772e6136" providerId="Windows Live" clId="Web-{FF0474C7-5828-4121-A364-33B848EA44D7}" dt="2021-05-12T16:06:25.874" v="118"/>
          <ac:inkMkLst>
            <pc:docMk/>
            <pc:sldMk cId="2089216678" sldId="269"/>
            <ac:inkMk id="39" creationId="{8B5AB362-1858-F74F-9FF6-868B2D540419}"/>
          </ac:inkMkLst>
        </pc:inkChg>
      </pc:sldChg>
      <pc:sldChg chg="addSp delSp modSp">
        <pc:chgData name="Ulf Liebal" userId="294b3999772e6136" providerId="Windows Live" clId="Web-{FF0474C7-5828-4121-A364-33B848EA44D7}" dt="2021-05-12T16:05:44.889" v="117" actId="1076"/>
        <pc:sldMkLst>
          <pc:docMk/>
          <pc:sldMk cId="3923105805" sldId="271"/>
        </pc:sldMkLst>
        <pc:spChg chg="mod">
          <ac:chgData name="Ulf Liebal" userId="294b3999772e6136" providerId="Windows Live" clId="Web-{FF0474C7-5828-4121-A364-33B848EA44D7}" dt="2021-05-12T16:00:52.477" v="32" actId="20577"/>
          <ac:spMkLst>
            <pc:docMk/>
            <pc:sldMk cId="3923105805" sldId="271"/>
            <ac:spMk id="2" creationId="{F110DC8E-67F8-4B9A-A974-00309EF3D581}"/>
          </ac:spMkLst>
        </pc:spChg>
        <pc:spChg chg="add mod">
          <ac:chgData name="Ulf Liebal" userId="294b3999772e6136" providerId="Windows Live" clId="Web-{FF0474C7-5828-4121-A364-33B848EA44D7}" dt="2021-05-12T16:05:43.358" v="116" actId="1076"/>
          <ac:spMkLst>
            <pc:docMk/>
            <pc:sldMk cId="3923105805" sldId="271"/>
            <ac:spMk id="5" creationId="{0D5BBC0D-67FC-4ACF-BC8B-029F3976B545}"/>
          </ac:spMkLst>
        </pc:spChg>
        <pc:spChg chg="del">
          <ac:chgData name="Ulf Liebal" userId="294b3999772e6136" providerId="Windows Live" clId="Web-{FF0474C7-5828-4121-A364-33B848EA44D7}" dt="2021-05-12T15:19:13.595" v="0"/>
          <ac:spMkLst>
            <pc:docMk/>
            <pc:sldMk cId="3923105805" sldId="271"/>
            <ac:spMk id="6" creationId="{C91DC39F-8F7E-406D-A563-7ECF6050B35A}"/>
          </ac:spMkLst>
        </pc:spChg>
        <pc:picChg chg="add mod">
          <ac:chgData name="Ulf Liebal" userId="294b3999772e6136" providerId="Windows Live" clId="Web-{FF0474C7-5828-4121-A364-33B848EA44D7}" dt="2021-05-12T16:05:44.889" v="117" actId="1076"/>
          <ac:picMkLst>
            <pc:docMk/>
            <pc:sldMk cId="3923105805" sldId="271"/>
            <ac:picMk id="3" creationId="{BD586E3D-6AD7-4454-8252-2CE211E1E08F}"/>
          </ac:picMkLst>
        </pc:picChg>
      </pc:sldChg>
    </pc:docChg>
  </pc:docChgLst>
  <pc:docChgLst>
    <pc:chgData name="Ulf Liebal" userId="294b3999772e6136" providerId="Windows Live" clId="Web-{84A8C799-58AB-47DE-AD81-EC86F95EF9B8}"/>
    <pc:docChg chg="modSld">
      <pc:chgData name="Ulf Liebal" userId="294b3999772e6136" providerId="Windows Live" clId="Web-{84A8C799-58AB-47DE-AD81-EC86F95EF9B8}" dt="2021-07-05T09:33:33.657" v="21" actId="20577"/>
      <pc:docMkLst>
        <pc:docMk/>
      </pc:docMkLst>
      <pc:sldChg chg="modSp">
        <pc:chgData name="Ulf Liebal" userId="294b3999772e6136" providerId="Windows Live" clId="Web-{84A8C799-58AB-47DE-AD81-EC86F95EF9B8}" dt="2021-07-05T09:33:33.657" v="21" actId="20577"/>
        <pc:sldMkLst>
          <pc:docMk/>
          <pc:sldMk cId="2950842444" sldId="263"/>
        </pc:sldMkLst>
        <pc:spChg chg="mod">
          <ac:chgData name="Ulf Liebal" userId="294b3999772e6136" providerId="Windows Live" clId="Web-{84A8C799-58AB-47DE-AD81-EC86F95EF9B8}" dt="2021-07-05T09:33:33.657" v="21" actId="20577"/>
          <ac:spMkLst>
            <pc:docMk/>
            <pc:sldMk cId="2950842444" sldId="263"/>
            <ac:spMk id="11" creationId="{978DFABF-5893-41F0-911B-A0200E9D91D5}"/>
          </ac:spMkLst>
        </pc:spChg>
      </pc:sldChg>
    </pc:docChg>
  </pc:docChgLst>
  <pc:docChgLst>
    <pc:chgData name="Ulf Liebal" userId="294b3999772e6136" providerId="Windows Live" clId="Web-{51111BD9-B7ED-4FC2-A83C-59EA5DEC9FBC}"/>
    <pc:docChg chg="addSld delSld modSld addMainMaster modMainMaster">
      <pc:chgData name="Ulf Liebal" userId="294b3999772e6136" providerId="Windows Live" clId="Web-{51111BD9-B7ED-4FC2-A83C-59EA5DEC9FBC}" dt="2020-06-19T09:32:55.621" v="15"/>
      <pc:docMkLst>
        <pc:docMk/>
      </pc:docMkLst>
      <pc:sldChg chg="addSp delSp modSp del">
        <pc:chgData name="Ulf Liebal" userId="294b3999772e6136" providerId="Windows Live" clId="Web-{51111BD9-B7ED-4FC2-A83C-59EA5DEC9FBC}" dt="2020-06-19T09:31:06.072" v="7"/>
        <pc:sldMkLst>
          <pc:docMk/>
          <pc:sldMk cId="74597144" sldId="261"/>
        </pc:sldMkLst>
        <pc:spChg chg="add del mod">
          <ac:chgData name="Ulf Liebal" userId="294b3999772e6136" providerId="Windows Live" clId="Web-{51111BD9-B7ED-4FC2-A83C-59EA5DEC9FBC}" dt="2020-06-19T09:30:26.290" v="2"/>
          <ac:spMkLst>
            <pc:docMk/>
            <pc:sldMk cId="74597144" sldId="261"/>
            <ac:spMk id="2" creationId="{0FCDE0A1-E273-4F07-89D2-611F52B4636D}"/>
          </ac:spMkLst>
        </pc:spChg>
        <pc:spChg chg="add del mod">
          <ac:chgData name="Ulf Liebal" userId="294b3999772e6136" providerId="Windows Live" clId="Web-{51111BD9-B7ED-4FC2-A83C-59EA5DEC9FBC}" dt="2020-06-19T09:30:32.134" v="5"/>
          <ac:spMkLst>
            <pc:docMk/>
            <pc:sldMk cId="74597144" sldId="261"/>
            <ac:spMk id="3" creationId="{AD969EC9-4D1E-4EF5-8D74-122C56C89D59}"/>
          </ac:spMkLst>
        </pc:spChg>
      </pc:sldChg>
      <pc:sldChg chg="addSp delSp modSp mod setBg setClrOvrMap">
        <pc:chgData name="Ulf Liebal" userId="294b3999772e6136" providerId="Windows Live" clId="Web-{51111BD9-B7ED-4FC2-A83C-59EA5DEC9FBC}" dt="2020-06-19T09:32:55.621" v="15"/>
        <pc:sldMkLst>
          <pc:docMk/>
          <pc:sldMk cId="2950842444" sldId="263"/>
        </pc:sldMkLst>
        <pc:spChg chg="mod">
          <ac:chgData name="Ulf Liebal" userId="294b3999772e6136" providerId="Windows Live" clId="Web-{51111BD9-B7ED-4FC2-A83C-59EA5DEC9FBC}" dt="2020-06-19T09:32:55.621" v="15"/>
          <ac:spMkLst>
            <pc:docMk/>
            <pc:sldMk cId="2950842444" sldId="263"/>
            <ac:spMk id="2" creationId="{EB3DBFD1-41A9-478D-AA0F-C72E1A9609FE}"/>
          </ac:spMkLst>
        </pc:spChg>
        <pc:spChg chg="del mod">
          <ac:chgData name="Ulf Liebal" userId="294b3999772e6136" providerId="Windows Live" clId="Web-{51111BD9-B7ED-4FC2-A83C-59EA5DEC9FBC}" dt="2020-06-19T09:31:47.401" v="9"/>
          <ac:spMkLst>
            <pc:docMk/>
            <pc:sldMk cId="2950842444" sldId="263"/>
            <ac:spMk id="3" creationId="{D0233E01-55E5-470F-9EF4-93FAD063D195}"/>
          </ac:spMkLst>
        </pc:spChg>
        <pc:spChg chg="add del mod">
          <ac:chgData name="Ulf Liebal" userId="294b3999772e6136" providerId="Windows Live" clId="Web-{51111BD9-B7ED-4FC2-A83C-59EA5DEC9FBC}" dt="2020-06-19T09:32:33.230" v="12"/>
          <ac:spMkLst>
            <pc:docMk/>
            <pc:sldMk cId="2950842444" sldId="263"/>
            <ac:spMk id="6" creationId="{A0929033-FA77-4A5F-B78A-99CA20A305F5}"/>
          </ac:spMkLst>
        </pc:spChg>
        <pc:spChg chg="add">
          <ac:chgData name="Ulf Liebal" userId="294b3999772e6136" providerId="Windows Live" clId="Web-{51111BD9-B7ED-4FC2-A83C-59EA5DEC9FBC}" dt="2020-06-19T09:32:55.621" v="15"/>
          <ac:spMkLst>
            <pc:docMk/>
            <pc:sldMk cId="2950842444" sldId="263"/>
            <ac:spMk id="11" creationId="{978DFABF-5893-41F0-911B-A0200E9D91D5}"/>
          </ac:spMkLst>
        </pc:spChg>
        <pc:spChg chg="add del">
          <ac:chgData name="Ulf Liebal" userId="294b3999772e6136" providerId="Windows Live" clId="Web-{51111BD9-B7ED-4FC2-A83C-59EA5DEC9FBC}" dt="2020-06-19T09:32:55.606" v="14"/>
          <ac:spMkLst>
            <pc:docMk/>
            <pc:sldMk cId="2950842444" sldId="263"/>
            <ac:spMk id="12" creationId="{BCC55ACC-A2F6-403C-A3A4-D59B3734D45F}"/>
          </ac:spMkLst>
        </pc:spChg>
        <pc:picChg chg="add del mod ord">
          <ac:chgData name="Ulf Liebal" userId="294b3999772e6136" providerId="Windows Live" clId="Web-{51111BD9-B7ED-4FC2-A83C-59EA5DEC9FBC}" dt="2020-06-19T09:31:52.901" v="11"/>
          <ac:picMkLst>
            <pc:docMk/>
            <pc:sldMk cId="2950842444" sldId="263"/>
            <ac:picMk id="4" creationId="{576000BE-ECC2-4AD6-8EAE-9C3EEDEBDF8C}"/>
          </ac:picMkLst>
        </pc:picChg>
        <pc:picChg chg="add mod ord">
          <ac:chgData name="Ulf Liebal" userId="294b3999772e6136" providerId="Windows Live" clId="Web-{51111BD9-B7ED-4FC2-A83C-59EA5DEC9FBC}" dt="2020-06-19T09:32:55.621" v="15"/>
          <ac:picMkLst>
            <pc:docMk/>
            <pc:sldMk cId="2950842444" sldId="263"/>
            <ac:picMk id="7" creationId="{DB398784-5632-4807-99C3-CB1A855D80EC}"/>
          </ac:picMkLst>
        </pc:picChg>
        <pc:cxnChg chg="add">
          <ac:chgData name="Ulf Liebal" userId="294b3999772e6136" providerId="Windows Live" clId="Web-{51111BD9-B7ED-4FC2-A83C-59EA5DEC9FBC}" dt="2020-06-19T09:32:55.621" v="15"/>
          <ac:cxnSpMkLst>
            <pc:docMk/>
            <pc:sldMk cId="2950842444" sldId="263"/>
            <ac:cxnSpMk id="14" creationId="{A7F400EE-A8A5-48AF-B4D6-291B52C6F0B0}"/>
          </ac:cxnSpMkLst>
        </pc:cxnChg>
      </pc:sldChg>
      <pc:sldChg chg="add">
        <pc:chgData name="Ulf Liebal" userId="294b3999772e6136" providerId="Windows Live" clId="Web-{51111BD9-B7ED-4FC2-A83C-59EA5DEC9FBC}" dt="2020-06-19T09:30:51.837" v="6"/>
        <pc:sldMkLst>
          <pc:docMk/>
          <pc:sldMk cId="2852679785" sldId="264"/>
        </pc:sldMkLst>
      </pc:sldChg>
      <pc:sldMasterChg chg="modSldLayout">
        <pc:chgData name="Ulf Liebal" userId="294b3999772e6136" providerId="Windows Live" clId="Web-{51111BD9-B7ED-4FC2-A83C-59EA5DEC9FBC}" dt="2020-06-19T09:30:51.837" v="6"/>
        <pc:sldMasterMkLst>
          <pc:docMk/>
          <pc:sldMasterMk cId="3935885388" sldId="2147483648"/>
        </pc:sldMasterMkLst>
        <pc:sldLayoutChg chg="replId">
          <pc:chgData name="Ulf Liebal" userId="294b3999772e6136" providerId="Windows Live" clId="Web-{51111BD9-B7ED-4FC2-A83C-59EA5DEC9FBC}" dt="2020-06-19T09:30:51.837" v="6"/>
          <pc:sldLayoutMkLst>
            <pc:docMk/>
            <pc:sldMasterMk cId="3935885388" sldId="2147483648"/>
            <pc:sldLayoutMk cId="2938286391" sldId="2147483710"/>
          </pc:sldLayoutMkLst>
        </pc:sldLayoutChg>
      </pc:sldMasterChg>
      <pc:sldMasterChg chg="add addSldLayout">
        <pc:chgData name="Ulf Liebal" userId="294b3999772e6136" providerId="Windows Live" clId="Web-{51111BD9-B7ED-4FC2-A83C-59EA5DEC9FBC}" dt="2020-06-19T09:30:51.837" v="6"/>
        <pc:sldMasterMkLst>
          <pc:docMk/>
          <pc:sldMasterMk cId="0" sldId="2147483657"/>
        </pc:sldMasterMkLst>
        <pc:sldLayoutChg chg="add">
          <pc:chgData name="Ulf Liebal" userId="294b3999772e6136" providerId="Windows Live" clId="Web-{51111BD9-B7ED-4FC2-A83C-59EA5DEC9FBC}" dt="2020-06-19T09:30:51.837" v="6"/>
          <pc:sldLayoutMkLst>
            <pc:docMk/>
            <pc:sldMasterMk cId="0" sldId="2147483657"/>
            <pc:sldLayoutMk cId="0" sldId="2147483707"/>
          </pc:sldLayoutMkLst>
        </pc:sldLayoutChg>
        <pc:sldLayoutChg chg="add">
          <pc:chgData name="Ulf Liebal" userId="294b3999772e6136" providerId="Windows Live" clId="Web-{51111BD9-B7ED-4FC2-A83C-59EA5DEC9FBC}" dt="2020-06-19T09:30:51.837" v="6"/>
          <pc:sldLayoutMkLst>
            <pc:docMk/>
            <pc:sldMasterMk cId="0" sldId="2147483657"/>
            <pc:sldLayoutMk cId="0" sldId="2147483708"/>
          </pc:sldLayoutMkLst>
        </pc:sldLayoutChg>
        <pc:sldLayoutChg chg="add">
          <pc:chgData name="Ulf Liebal" userId="294b3999772e6136" providerId="Windows Live" clId="Web-{51111BD9-B7ED-4FC2-A83C-59EA5DEC9FBC}" dt="2020-06-19T09:30:51.837" v="6"/>
          <pc:sldLayoutMkLst>
            <pc:docMk/>
            <pc:sldMasterMk cId="0" sldId="2147483657"/>
            <pc:sldLayoutMk cId="1714422389" sldId="2147483709"/>
          </pc:sldLayoutMkLst>
        </pc:sldLayoutChg>
      </pc:sldMasterChg>
    </pc:docChg>
  </pc:docChgLst>
  <pc:docChgLst>
    <pc:chgData name="Ulf Liebal" userId="294b3999772e6136" providerId="Windows Live" clId="Web-{115F66F0-E01E-4C4B-9800-196594D7ABA5}"/>
    <pc:docChg chg="addSld sldOrd">
      <pc:chgData name="Ulf Liebal" userId="294b3999772e6136" providerId="Windows Live" clId="Web-{115F66F0-E01E-4C4B-9800-196594D7ABA5}" dt="2021-04-21T14:25:48.454" v="1"/>
      <pc:docMkLst>
        <pc:docMk/>
      </pc:docMkLst>
      <pc:sldChg chg="add ord">
        <pc:chgData name="Ulf Liebal" userId="294b3999772e6136" providerId="Windows Live" clId="Web-{115F66F0-E01E-4C4B-9800-196594D7ABA5}" dt="2021-04-21T14:25:48.454" v="1"/>
        <pc:sldMkLst>
          <pc:docMk/>
          <pc:sldMk cId="2673332384" sldId="270"/>
        </pc:sldMkLst>
      </pc:sldChg>
    </pc:docChg>
  </pc:docChgLst>
  <pc:docChgLst>
    <pc:chgData name="Ulf Liebal" userId="294b3999772e6136" providerId="Windows Live" clId="Web-{9A793C32-1F9A-478C-9009-5EDD5153EFCB}"/>
    <pc:docChg chg="addSld modSld">
      <pc:chgData name="Ulf Liebal" userId="294b3999772e6136" providerId="Windows Live" clId="Web-{9A793C32-1F9A-478C-9009-5EDD5153EFCB}" dt="2021-05-11T15:38:12.682" v="46"/>
      <pc:docMkLst>
        <pc:docMk/>
      </pc:docMkLst>
      <pc:sldChg chg="modSp">
        <pc:chgData name="Ulf Liebal" userId="294b3999772e6136" providerId="Windows Live" clId="Web-{9A793C32-1F9A-478C-9009-5EDD5153EFCB}" dt="2021-05-11T15:37:37.681" v="26" actId="20577"/>
        <pc:sldMkLst>
          <pc:docMk/>
          <pc:sldMk cId="2950842444" sldId="263"/>
        </pc:sldMkLst>
        <pc:spChg chg="mod">
          <ac:chgData name="Ulf Liebal" userId="294b3999772e6136" providerId="Windows Live" clId="Web-{9A793C32-1F9A-478C-9009-5EDD5153EFCB}" dt="2021-05-11T15:37:37.681" v="26" actId="20577"/>
          <ac:spMkLst>
            <pc:docMk/>
            <pc:sldMk cId="2950842444" sldId="263"/>
            <ac:spMk id="11" creationId="{978DFABF-5893-41F0-911B-A0200E9D91D5}"/>
          </ac:spMkLst>
        </pc:spChg>
      </pc:sldChg>
      <pc:sldChg chg="delSp modSp delAnim">
        <pc:chgData name="Ulf Liebal" userId="294b3999772e6136" providerId="Windows Live" clId="Web-{9A793C32-1F9A-478C-9009-5EDD5153EFCB}" dt="2021-05-11T15:38:12.682" v="46"/>
        <pc:sldMkLst>
          <pc:docMk/>
          <pc:sldMk cId="2852679785" sldId="264"/>
        </pc:sldMkLst>
        <pc:spChg chg="mod">
          <ac:chgData name="Ulf Liebal" userId="294b3999772e6136" providerId="Windows Live" clId="Web-{9A793C32-1F9A-478C-9009-5EDD5153EFCB}" dt="2021-05-11T15:38:06.541" v="41" actId="20577"/>
          <ac:spMkLst>
            <pc:docMk/>
            <pc:sldMk cId="2852679785" sldId="264"/>
            <ac:spMk id="2" creationId="{00000000-0000-0000-0000-000000000000}"/>
          </ac:spMkLst>
        </pc:spChg>
        <pc:spChg chg="del">
          <ac:chgData name="Ulf Liebal" userId="294b3999772e6136" providerId="Windows Live" clId="Web-{9A793C32-1F9A-478C-9009-5EDD5153EFCB}" dt="2021-05-11T15:38:12.682" v="46"/>
          <ac:spMkLst>
            <pc:docMk/>
            <pc:sldMk cId="2852679785" sldId="264"/>
            <ac:spMk id="8" creationId="{00000000-0000-0000-0000-000000000000}"/>
          </ac:spMkLst>
        </pc:spChg>
        <pc:spChg chg="del">
          <ac:chgData name="Ulf Liebal" userId="294b3999772e6136" providerId="Windows Live" clId="Web-{9A793C32-1F9A-478C-9009-5EDD5153EFCB}" dt="2021-05-11T15:38:12.682" v="44"/>
          <ac:spMkLst>
            <pc:docMk/>
            <pc:sldMk cId="2852679785" sldId="264"/>
            <ac:spMk id="12" creationId="{CF3BACFC-9F49-451D-B257-324F49150D0E}"/>
          </ac:spMkLst>
        </pc:spChg>
        <pc:spChg chg="del">
          <ac:chgData name="Ulf Liebal" userId="294b3999772e6136" providerId="Windows Live" clId="Web-{9A793C32-1F9A-478C-9009-5EDD5153EFCB}" dt="2021-05-11T15:38:12.682" v="43"/>
          <ac:spMkLst>
            <pc:docMk/>
            <pc:sldMk cId="2852679785" sldId="264"/>
            <ac:spMk id="13" creationId="{3D1AD5B9-E0E4-4D0E-A38C-A246FFD466F9}"/>
          </ac:spMkLst>
        </pc:spChg>
        <pc:spChg chg="del">
          <ac:chgData name="Ulf Liebal" userId="294b3999772e6136" providerId="Windows Live" clId="Web-{9A793C32-1F9A-478C-9009-5EDD5153EFCB}" dt="2021-05-11T15:38:12.682" v="42"/>
          <ac:spMkLst>
            <pc:docMk/>
            <pc:sldMk cId="2852679785" sldId="264"/>
            <ac:spMk id="14" creationId="{A33FFC44-7E03-40CF-8157-77045DB8A839}"/>
          </ac:spMkLst>
        </pc:spChg>
        <pc:grpChg chg="del">
          <ac:chgData name="Ulf Liebal" userId="294b3999772e6136" providerId="Windows Live" clId="Web-{9A793C32-1F9A-478C-9009-5EDD5153EFCB}" dt="2021-05-11T15:38:12.682" v="45"/>
          <ac:grpSpMkLst>
            <pc:docMk/>
            <pc:sldMk cId="2852679785" sldId="264"/>
            <ac:grpSpMk id="3" creationId="{635E7EE4-5CBD-4289-8E6D-C3E54653190F}"/>
          </ac:grpSpMkLst>
        </pc:grpChg>
      </pc:sldChg>
      <pc:sldChg chg="addSp delSp modSp new">
        <pc:chgData name="Ulf Liebal" userId="294b3999772e6136" providerId="Windows Live" clId="Web-{9A793C32-1F9A-478C-9009-5EDD5153EFCB}" dt="2021-05-11T14:17:59.594" v="13"/>
        <pc:sldMkLst>
          <pc:docMk/>
          <pc:sldMk cId="3923105805" sldId="271"/>
        </pc:sldMkLst>
        <pc:spChg chg="mod">
          <ac:chgData name="Ulf Liebal" userId="294b3999772e6136" providerId="Windows Live" clId="Web-{9A793C32-1F9A-478C-9009-5EDD5153EFCB}" dt="2021-05-11T14:17:57.344" v="11" actId="20577"/>
          <ac:spMkLst>
            <pc:docMk/>
            <pc:sldMk cId="3923105805" sldId="271"/>
            <ac:spMk id="2" creationId="{F110DC8E-67F8-4B9A-A974-00309EF3D581}"/>
          </ac:spMkLst>
        </pc:spChg>
        <pc:spChg chg="del">
          <ac:chgData name="Ulf Liebal" userId="294b3999772e6136" providerId="Windows Live" clId="Web-{9A793C32-1F9A-478C-9009-5EDD5153EFCB}" dt="2021-05-11T14:17:22.031" v="1"/>
          <ac:spMkLst>
            <pc:docMk/>
            <pc:sldMk cId="3923105805" sldId="271"/>
            <ac:spMk id="3" creationId="{C3C7A8FC-172F-4D44-B1C2-DE1DD262A34A}"/>
          </ac:spMkLst>
        </pc:spChg>
        <pc:spChg chg="add del mod">
          <ac:chgData name="Ulf Liebal" userId="294b3999772e6136" providerId="Windows Live" clId="Web-{9A793C32-1F9A-478C-9009-5EDD5153EFCB}" dt="2021-05-11T14:17:31.015" v="6"/>
          <ac:spMkLst>
            <pc:docMk/>
            <pc:sldMk cId="3923105805" sldId="271"/>
            <ac:spMk id="5" creationId="{2F9E1F0F-1B63-43CD-9699-B184CE3489F5}"/>
          </ac:spMkLst>
        </pc:spChg>
        <pc:spChg chg="add mod">
          <ac:chgData name="Ulf Liebal" userId="294b3999772e6136" providerId="Windows Live" clId="Web-{9A793C32-1F9A-478C-9009-5EDD5153EFCB}" dt="2021-05-11T14:17:59.594" v="13"/>
          <ac:spMkLst>
            <pc:docMk/>
            <pc:sldMk cId="3923105805" sldId="271"/>
            <ac:spMk id="6" creationId="{C91DC39F-8F7E-406D-A563-7ECF6050B35A}"/>
          </ac:spMkLst>
        </pc:spChg>
      </pc:sldChg>
      <pc:sldChg chg="add replId">
        <pc:chgData name="Ulf Liebal" userId="294b3999772e6136" providerId="Windows Live" clId="Web-{9A793C32-1F9A-478C-9009-5EDD5153EFCB}" dt="2021-05-11T15:37:52.354" v="27"/>
        <pc:sldMkLst>
          <pc:docMk/>
          <pc:sldMk cId="228136165" sldId="272"/>
        </pc:sldMkLst>
      </pc:sldChg>
    </pc:docChg>
  </pc:docChgLst>
  <pc:docChgLst>
    <pc:chgData name="Ulf Liebal" userId="294b3999772e6136" providerId="Windows Live" clId="Web-{6EA0AA39-B096-48D9-B899-ECB98A2FE48C}"/>
    <pc:docChg chg="addSld delSld modSld sldOrd">
      <pc:chgData name="Ulf Liebal" userId="294b3999772e6136" providerId="Windows Live" clId="Web-{6EA0AA39-B096-48D9-B899-ECB98A2FE48C}" dt="2021-07-05T13:56:53.943" v="532"/>
      <pc:docMkLst>
        <pc:docMk/>
      </pc:docMkLst>
      <pc:sldChg chg="modSp">
        <pc:chgData name="Ulf Liebal" userId="294b3999772e6136" providerId="Windows Live" clId="Web-{6EA0AA39-B096-48D9-B899-ECB98A2FE48C}" dt="2021-07-05T09:35:11.185" v="14" actId="20577"/>
        <pc:sldMkLst>
          <pc:docMk/>
          <pc:sldMk cId="2950842444" sldId="263"/>
        </pc:sldMkLst>
        <pc:spChg chg="mod">
          <ac:chgData name="Ulf Liebal" userId="294b3999772e6136" providerId="Windows Live" clId="Web-{6EA0AA39-B096-48D9-B899-ECB98A2FE48C}" dt="2021-07-05T09:34:56.341" v="8" actId="20577"/>
          <ac:spMkLst>
            <pc:docMk/>
            <pc:sldMk cId="2950842444" sldId="263"/>
            <ac:spMk id="2" creationId="{EB3DBFD1-41A9-478D-AA0F-C72E1A9609FE}"/>
          </ac:spMkLst>
        </pc:spChg>
        <pc:spChg chg="mod">
          <ac:chgData name="Ulf Liebal" userId="294b3999772e6136" providerId="Windows Live" clId="Web-{6EA0AA39-B096-48D9-B899-ECB98A2FE48C}" dt="2021-07-05T09:35:11.185" v="14" actId="20577"/>
          <ac:spMkLst>
            <pc:docMk/>
            <pc:sldMk cId="2950842444" sldId="263"/>
            <ac:spMk id="11" creationId="{978DFABF-5893-41F0-911B-A0200E9D91D5}"/>
          </ac:spMkLst>
        </pc:spChg>
      </pc:sldChg>
      <pc:sldChg chg="del">
        <pc:chgData name="Ulf Liebal" userId="294b3999772e6136" providerId="Windows Live" clId="Web-{6EA0AA39-B096-48D9-B899-ECB98A2FE48C}" dt="2021-07-05T09:59:34.429" v="15"/>
        <pc:sldMkLst>
          <pc:docMk/>
          <pc:sldMk cId="2852679785" sldId="264"/>
        </pc:sldMkLst>
      </pc:sldChg>
      <pc:sldChg chg="del">
        <pc:chgData name="Ulf Liebal" userId="294b3999772e6136" providerId="Windows Live" clId="Web-{6EA0AA39-B096-48D9-B899-ECB98A2FE48C}" dt="2021-07-05T10:16:44.381" v="18"/>
        <pc:sldMkLst>
          <pc:docMk/>
          <pc:sldMk cId="2425924314" sldId="266"/>
        </pc:sldMkLst>
      </pc:sldChg>
      <pc:sldChg chg="del">
        <pc:chgData name="Ulf Liebal" userId="294b3999772e6136" providerId="Windows Live" clId="Web-{6EA0AA39-B096-48D9-B899-ECB98A2FE48C}" dt="2021-07-05T10:33:59.894" v="20"/>
        <pc:sldMkLst>
          <pc:docMk/>
          <pc:sldMk cId="1550085289" sldId="267"/>
        </pc:sldMkLst>
      </pc:sldChg>
      <pc:sldChg chg="modSp">
        <pc:chgData name="Ulf Liebal" userId="294b3999772e6136" providerId="Windows Live" clId="Web-{6EA0AA39-B096-48D9-B899-ECB98A2FE48C}" dt="2021-07-05T10:37:02.664" v="44" actId="20577"/>
        <pc:sldMkLst>
          <pc:docMk/>
          <pc:sldMk cId="2122993293" sldId="268"/>
        </pc:sldMkLst>
        <pc:spChg chg="mod">
          <ac:chgData name="Ulf Liebal" userId="294b3999772e6136" providerId="Windows Live" clId="Web-{6EA0AA39-B096-48D9-B899-ECB98A2FE48C}" dt="2021-07-05T10:37:02.664" v="44" actId="20577"/>
          <ac:spMkLst>
            <pc:docMk/>
            <pc:sldMk cId="2122993293" sldId="268"/>
            <ac:spMk id="2" creationId="{00000000-0000-0000-0000-000000000000}"/>
          </ac:spMkLst>
        </pc:spChg>
      </pc:sldChg>
      <pc:sldChg chg="del">
        <pc:chgData name="Ulf Liebal" userId="294b3999772e6136" providerId="Windows Live" clId="Web-{6EA0AA39-B096-48D9-B899-ECB98A2FE48C}" dt="2021-07-05T10:16:42.381" v="17"/>
        <pc:sldMkLst>
          <pc:docMk/>
          <pc:sldMk cId="2673332384" sldId="270"/>
        </pc:sldMkLst>
      </pc:sldChg>
      <pc:sldChg chg="del">
        <pc:chgData name="Ulf Liebal" userId="294b3999772e6136" providerId="Windows Live" clId="Web-{6EA0AA39-B096-48D9-B899-ECB98A2FE48C}" dt="2021-07-05T13:56:53.943" v="532"/>
        <pc:sldMkLst>
          <pc:docMk/>
          <pc:sldMk cId="3923105805" sldId="271"/>
        </pc:sldMkLst>
      </pc:sldChg>
      <pc:sldChg chg="del">
        <pc:chgData name="Ulf Liebal" userId="294b3999772e6136" providerId="Windows Live" clId="Web-{6EA0AA39-B096-48D9-B899-ECB98A2FE48C}" dt="2021-07-05T09:59:36.492" v="16"/>
        <pc:sldMkLst>
          <pc:docMk/>
          <pc:sldMk cId="228136165" sldId="272"/>
        </pc:sldMkLst>
      </pc:sldChg>
      <pc:sldChg chg="modSp add">
        <pc:chgData name="Ulf Liebal" userId="294b3999772e6136" providerId="Windows Live" clId="Web-{6EA0AA39-B096-48D9-B899-ECB98A2FE48C}" dt="2021-07-05T10:35:14.505" v="25" actId="20577"/>
        <pc:sldMkLst>
          <pc:docMk/>
          <pc:sldMk cId="2517201946" sldId="272"/>
        </pc:sldMkLst>
        <pc:spChg chg="mod">
          <ac:chgData name="Ulf Liebal" userId="294b3999772e6136" providerId="Windows Live" clId="Web-{6EA0AA39-B096-48D9-B899-ECB98A2FE48C}" dt="2021-07-05T10:35:14.505" v="25" actId="20577"/>
          <ac:spMkLst>
            <pc:docMk/>
            <pc:sldMk cId="2517201946" sldId="272"/>
            <ac:spMk id="2" creationId="{00000000-0000-0000-0000-000000000000}"/>
          </ac:spMkLst>
        </pc:spChg>
      </pc:sldChg>
      <pc:sldChg chg="addSp delSp modSp add replId delAnim">
        <pc:chgData name="Ulf Liebal" userId="294b3999772e6136" providerId="Windows Live" clId="Web-{6EA0AA39-B096-48D9-B899-ECB98A2FE48C}" dt="2021-07-05T12:03:03.321" v="531" actId="20577"/>
        <pc:sldMkLst>
          <pc:docMk/>
          <pc:sldMk cId="871863650" sldId="273"/>
        </pc:sldMkLst>
        <pc:spChg chg="mod">
          <ac:chgData name="Ulf Liebal" userId="294b3999772e6136" providerId="Windows Live" clId="Web-{6EA0AA39-B096-48D9-B899-ECB98A2FE48C}" dt="2021-07-05T10:37:23.790" v="58" actId="20577"/>
          <ac:spMkLst>
            <pc:docMk/>
            <pc:sldMk cId="871863650" sldId="273"/>
            <ac:spMk id="2" creationId="{00000000-0000-0000-0000-000000000000}"/>
          </ac:spMkLst>
        </pc:spChg>
        <pc:spChg chg="del">
          <ac:chgData name="Ulf Liebal" userId="294b3999772e6136" providerId="Windows Live" clId="Web-{6EA0AA39-B096-48D9-B899-ECB98A2FE48C}" dt="2021-07-05T11:42:02.952" v="460"/>
          <ac:spMkLst>
            <pc:docMk/>
            <pc:sldMk cId="871863650" sldId="273"/>
            <ac:spMk id="3" creationId="{00000000-0000-0000-0000-000000000000}"/>
          </ac:spMkLst>
        </pc:spChg>
        <pc:spChg chg="mod">
          <ac:chgData name="Ulf Liebal" userId="294b3999772e6136" providerId="Windows Live" clId="Web-{6EA0AA39-B096-48D9-B899-ECB98A2FE48C}" dt="2021-07-05T12:03:03.321" v="531" actId="20577"/>
          <ac:spMkLst>
            <pc:docMk/>
            <pc:sldMk cId="871863650" sldId="273"/>
            <ac:spMk id="5" creationId="{AEFD07CD-5F8A-4FDF-A2B9-A8EC8240E92C}"/>
          </ac:spMkLst>
        </pc:spChg>
        <pc:spChg chg="del">
          <ac:chgData name="Ulf Liebal" userId="294b3999772e6136" providerId="Windows Live" clId="Web-{6EA0AA39-B096-48D9-B899-ECB98A2FE48C}" dt="2021-07-05T10:38:02.369" v="60"/>
          <ac:spMkLst>
            <pc:docMk/>
            <pc:sldMk cId="871863650" sldId="273"/>
            <ac:spMk id="7" creationId="{72F174BB-E4E0-4ECE-8F4D-0B7D324E93DF}"/>
          </ac:spMkLst>
        </pc:spChg>
        <pc:spChg chg="add mod">
          <ac:chgData name="Ulf Liebal" userId="294b3999772e6136" providerId="Windows Live" clId="Web-{6EA0AA39-B096-48D9-B899-ECB98A2FE48C}" dt="2021-07-05T11:41:54.623" v="457" actId="1076"/>
          <ac:spMkLst>
            <pc:docMk/>
            <pc:sldMk cId="871863650" sldId="273"/>
            <ac:spMk id="8" creationId="{7E009D75-0CC1-4C78-A540-7518B44CE42D}"/>
          </ac:spMkLst>
        </pc:spChg>
        <pc:picChg chg="del">
          <ac:chgData name="Ulf Liebal" userId="294b3999772e6136" providerId="Windows Live" clId="Web-{6EA0AA39-B096-48D9-B899-ECB98A2FE48C}" dt="2021-07-05T10:37:58.994" v="59"/>
          <ac:picMkLst>
            <pc:docMk/>
            <pc:sldMk cId="871863650" sldId="273"/>
            <ac:picMk id="6" creationId="{925B610F-4A67-4A85-9212-CC17BE303998}"/>
          </ac:picMkLst>
        </pc:picChg>
      </pc:sldChg>
      <pc:sldChg chg="delSp modSp add ord replId delAnim">
        <pc:chgData name="Ulf Liebal" userId="294b3999772e6136" providerId="Windows Live" clId="Web-{6EA0AA39-B096-48D9-B899-ECB98A2FE48C}" dt="2021-07-05T11:40:54.745" v="447"/>
        <pc:sldMkLst>
          <pc:docMk/>
          <pc:sldMk cId="1514917318" sldId="274"/>
        </pc:sldMkLst>
        <pc:spChg chg="mod">
          <ac:chgData name="Ulf Liebal" userId="294b3999772e6136" providerId="Windows Live" clId="Web-{6EA0AA39-B096-48D9-B899-ECB98A2FE48C}" dt="2021-07-05T10:52:04.283" v="92" actId="20577"/>
          <ac:spMkLst>
            <pc:docMk/>
            <pc:sldMk cId="1514917318" sldId="274"/>
            <ac:spMk id="2" creationId="{00000000-0000-0000-0000-000000000000}"/>
          </ac:spMkLst>
        </pc:spChg>
        <pc:spChg chg="mod">
          <ac:chgData name="Ulf Liebal" userId="294b3999772e6136" providerId="Windows Live" clId="Web-{6EA0AA39-B096-48D9-B899-ECB98A2FE48C}" dt="2021-07-05T11:39:14.692" v="444" actId="20577"/>
          <ac:spMkLst>
            <pc:docMk/>
            <pc:sldMk cId="1514917318" sldId="274"/>
            <ac:spMk id="5" creationId="{2FB12B86-E9FD-42EA-8BE7-34BD8638845C}"/>
          </ac:spMkLst>
        </pc:spChg>
        <pc:grpChg chg="del">
          <ac:chgData name="Ulf Liebal" userId="294b3999772e6136" providerId="Windows Live" clId="Web-{6EA0AA39-B096-48D9-B899-ECB98A2FE48C}" dt="2021-07-05T10:52:11.674" v="96"/>
          <ac:grpSpMkLst>
            <pc:docMk/>
            <pc:sldMk cId="1514917318" sldId="274"/>
            <ac:grpSpMk id="6" creationId="{0DBABEE8-65F4-4C43-9B0D-BDC40809D7DB}"/>
          </ac:grpSpMkLst>
        </pc:grpChg>
        <pc:grpChg chg="del">
          <ac:chgData name="Ulf Liebal" userId="294b3999772e6136" providerId="Windows Live" clId="Web-{6EA0AA39-B096-48D9-B899-ECB98A2FE48C}" dt="2021-07-05T10:52:13.408" v="97"/>
          <ac:grpSpMkLst>
            <pc:docMk/>
            <pc:sldMk cId="1514917318" sldId="274"/>
            <ac:grpSpMk id="20" creationId="{489B215A-9C2D-C648-B533-71AD25FA179C}"/>
          </ac:grpSpMkLst>
        </pc:grpChg>
        <pc:grpChg chg="del">
          <ac:chgData name="Ulf Liebal" userId="294b3999772e6136" providerId="Windows Live" clId="Web-{6EA0AA39-B096-48D9-B899-ECB98A2FE48C}" dt="2021-07-05T10:52:07.439" v="93"/>
          <ac:grpSpMkLst>
            <pc:docMk/>
            <pc:sldMk cId="1514917318" sldId="274"/>
            <ac:grpSpMk id="40" creationId="{00000000-0000-0000-0000-000000000000}"/>
          </ac:grpSpMkLst>
        </pc:grpChg>
        <pc:picChg chg="del">
          <ac:chgData name="Ulf Liebal" userId="294b3999772e6136" providerId="Windows Live" clId="Web-{6EA0AA39-B096-48D9-B899-ECB98A2FE48C}" dt="2021-07-05T10:52:19.627" v="100"/>
          <ac:picMkLst>
            <pc:docMk/>
            <pc:sldMk cId="1514917318" sldId="274"/>
            <ac:picMk id="3" creationId="{ADE21D27-8EAF-44F8-B31B-CE11962379C3}"/>
          </ac:picMkLst>
        </pc:picChg>
        <pc:inkChg chg="del">
          <ac:chgData name="Ulf Liebal" userId="294b3999772e6136" providerId="Windows Live" clId="Web-{6EA0AA39-B096-48D9-B899-ECB98A2FE48C}" dt="2021-07-05T10:52:18.377" v="99"/>
          <ac:inkMkLst>
            <pc:docMk/>
            <pc:sldMk cId="1514917318" sldId="274"/>
            <ac:inkMk id="19" creationId="{0F4BC220-BCBC-6B45-AA5D-93FD1AE6502C}"/>
          </ac:inkMkLst>
        </pc:inkChg>
      </pc:sldChg>
      <pc:sldChg chg="add ord">
        <pc:chgData name="Ulf Liebal" userId="294b3999772e6136" providerId="Windows Live" clId="Web-{6EA0AA39-B096-48D9-B899-ECB98A2FE48C}" dt="2021-07-05T11:40:35.635" v="446"/>
        <pc:sldMkLst>
          <pc:docMk/>
          <pc:sldMk cId="3172700489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B0D8D-7B10-4F2C-9372-58A222DB8360}" type="datetimeFigureOut">
              <a:rPr lang="en-US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D70DC-AB4F-4372-918F-19AA87D868D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0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39D43-34E5-4D39-B763-7B05840A5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900E61-F34B-427E-892A-54225B4EF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7753B-2B53-4682-9E2E-975401E6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CED0AA-A357-4580-9C88-BA40FE47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2AB8CD-EBCA-4DEC-BD9E-ACA12E6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34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F46C7-1C8B-4425-B8E9-38EB316D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A34201-5D4C-4240-8957-4147E74FB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BE249-E4C4-44BD-902B-B4467BF5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30AFF-C276-449B-A735-8849AFFC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474494-3AFE-43C7-8AEA-38B160D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64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EDDEFA-0135-47C9-8111-485F61E8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215204-E79D-41C0-864D-7C12728B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85C61-5F1F-4643-9F1F-D492D65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9CA615-C418-4DB9-8B50-B08B7C0D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398DF1-B9E6-441B-84C0-CA487983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6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68000" y="6372000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779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34435" y="4584008"/>
            <a:ext cx="11523133" cy="955675"/>
          </a:xfrm>
          <a:ln w="9525"/>
        </p:spPr>
        <p:txBody>
          <a:bodyPr/>
          <a:lstStyle>
            <a:lvl1pPr algn="ctr">
              <a:defRPr sz="2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4307755" y="5608800"/>
            <a:ext cx="3552000" cy="338400"/>
          </a:xfrm>
        </p:spPr>
        <p:txBody>
          <a:bodyPr/>
          <a:lstStyle>
            <a:lvl1pPr algn="ctr">
              <a:defRPr sz="1600" b="1" baseline="0"/>
            </a:lvl1pPr>
          </a:lstStyle>
          <a:p>
            <a:pPr lvl="0"/>
            <a:r>
              <a:rPr lang="de-DE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72" y="90711"/>
            <a:ext cx="7153656" cy="633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>
            <a:lvl1pPr>
              <a:defRPr sz="2800">
                <a:solidFill>
                  <a:srgbClr val="0064A8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de-DE" dirty="0"/>
              <a:t>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2400" b="0" baseline="0"/>
            </a:lvl1pPr>
            <a:lvl2pPr>
              <a:buFont typeface="Wingdings" pitchFamily="2" charset="2"/>
              <a:buChar char="§"/>
              <a:defRPr sz="2400" b="0" baseline="0">
                <a:latin typeface="Calibri" pitchFamily="34" charset="0"/>
                <a:cs typeface="Calibri" pitchFamily="34" charset="0"/>
              </a:defRPr>
            </a:lvl2pPr>
            <a:lvl3pPr>
              <a:buFont typeface="Symbol" pitchFamily="18" charset="2"/>
              <a:buChar char="-"/>
              <a:defRPr sz="2400" b="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64A8"/>
              </a:buClr>
              <a:defRPr sz="2400">
                <a:latin typeface="Calibri" pitchFamily="34" charset="0"/>
                <a:cs typeface="Calibri" pitchFamily="34" charset="0"/>
              </a:defRPr>
            </a:lvl4pPr>
            <a:lvl5pPr>
              <a:defRPr sz="20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2255401" y="1367159"/>
            <a:ext cx="7670400" cy="43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0824" y="1003174"/>
            <a:ext cx="11263225" cy="5264461"/>
          </a:xfrm>
          <a:ln w="9525"/>
        </p:spPr>
        <p:txBody>
          <a:bodyPr anchor="t" anchorCtr="0"/>
          <a:lstStyle>
            <a:lvl1pPr algn="ctr">
              <a:defRPr sz="2800" baseline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r>
              <a:rPr lang="en-US" noProof="0" dirty="0"/>
              <a:t>Thank you for your attention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Any Questions?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08" y="110964"/>
            <a:ext cx="7153656" cy="633984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2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28094-2026-4914-8969-FA37708D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62127-8E44-4F24-8538-05B8E881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5B590-BA17-4EB8-B52A-0D4EF646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52769-7A39-4BA1-871A-489A293F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98634-4B3F-49FE-A7A5-D1D13FA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9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7D22F-90BA-4904-B14F-4260D31A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1CEDE8-8C56-4CE6-9CDC-D999AE37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B3672B-75BD-471A-9D6E-6A18F7A5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B6A23-C117-4A72-BCFE-3E6A6F62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BE8B8-AE19-4B0B-B41E-FB6859E0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37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340B1-F42B-44A5-9D2C-2336E8E7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78EF7-D6B5-4F2C-9E2E-1C448E709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580CD2-0FC7-455A-AC9E-F7429AC7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413FB6-5FF1-4A62-814A-8BEBF78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70E2E0-6565-43FD-8F23-7B4F8BB9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9FD7FD-434D-4FDC-B569-2BDDA0C3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46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44C85-980C-4FF3-854D-E3A9927C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DA8FF9-910D-4728-BDD9-7F3D0D7A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B5B19D-D88B-47A4-B61D-9B114B846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5213B6-FF00-4E69-975F-EA82B2578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5EBEE7-F892-4EF9-B30F-6C8774F3F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40848-885D-4B47-BF19-3562AAEAB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170F27-0A72-47FB-84DC-5EE4695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6F3C2C-4B9C-4C8D-8335-D9B42BBF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75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B6083-BF61-492B-A8D7-8A2678E5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8D1CFE-1A1B-4C6E-860B-7A6BC3A2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941E3F-D032-4741-8DD7-C3788449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D95EC-C0DE-4670-84F1-32D94306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09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0EA749-F43C-47D3-896F-2BBC9FFD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5978D7-413C-4240-8DEF-5365FBD3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3B61A-A5AD-4458-8597-C16FFBC4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5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890BF-8E57-4163-A0EF-228718B8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F4C283-61F3-4C3D-B477-B8A8B486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71E59-DD60-453A-84B5-136AA8C2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305D46-A5E1-4721-B362-F106418AC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CE182-4ACB-4D01-BC0F-F0E5A7DF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B13C87-08F2-4816-A789-EA2196AA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66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98350-C31C-4126-933D-118E2E87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DC95F7-20C3-4FD5-B15A-9E495A43D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A3DB14-6A09-4F6A-B0C3-7A15C8B67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4DA6F7-D516-434C-864B-28EAD2EC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B4A0EE-ED18-490D-8B54-2C394C70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6671CE-90DA-4CAE-8D23-DCCBEA4B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28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1068AF-8A47-45DB-BBB4-701038BD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DA0C72-1325-40C7-9AC5-576C74D1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242472-37CA-4324-92E3-657CE2997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2D2151-906E-49BF-B221-15337C6F7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87B50B-BDB3-48D0-82D9-7790AA4DD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8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1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5"/>
            <a:ext cx="109728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09602" y="132396"/>
            <a:ext cx="8269817" cy="80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11" name="Grafik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12840"/>
          <a:stretch/>
        </p:blipFill>
        <p:spPr>
          <a:xfrm>
            <a:off x="9606390" y="6428325"/>
            <a:ext cx="2520280" cy="4169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64A8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SzPct val="130000"/>
        <a:buFont typeface="Wingdings" pitchFamily="2" charset="2"/>
        <a:defRPr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Calibri" pitchFamily="34" charset="0"/>
        <a:buChar char="–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Arial" pitchFamily="34" charset="0"/>
        <a:buChar char="•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.rwth-aachen.de/ulf.liebal/biolabsim/-/blob/master/AUTHORS.md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commons.wikimedia.org/w/index.php?title=File:%C3%81cido_desoxirribonucleico_(DNA).png&amp;oldid=67426263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biomodels-main/" TargetMode="External"/><Relationship Id="rId2" Type="http://schemas.openxmlformats.org/officeDocument/2006/relationships/hyperlink" Target="http://bigg.ucsd.edu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6CF7-5A32-9832-894A-0CDDCEC7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0064A8"/>
                </a:solidFill>
                <a:latin typeface="Calibri"/>
                <a:cs typeface="Calibri"/>
              </a:rPr>
              <a:t>GenScaleSim</a:t>
            </a:r>
            <a: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  <a:t>: Simulation of </a:t>
            </a:r>
            <a:b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</a:br>
            <a: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  <a:t>Genome Scale Metabolic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12F2-9C4F-993A-33D2-DA54BCB95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BioLabSim.nrw</a:t>
            </a:r>
            <a:r>
              <a:rPr lang="en-US" dirty="0">
                <a:cs typeface="Calibri"/>
              </a:rPr>
              <a:t> consortium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AF77470-19F4-EBE0-6FFC-F91C4CC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24" b="-476"/>
          <a:stretch/>
        </p:blipFill>
        <p:spPr>
          <a:xfrm>
            <a:off x="2079173" y="3062390"/>
            <a:ext cx="8120750" cy="32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B516-9238-4B20-A50D-2CBBE0A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Various Methods allow for Analysis of GSMM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EBE9-0B4F-455C-A376-33DBF327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10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B503E-7F07-307F-363A-FED1B004BD19}"/>
              </a:ext>
            </a:extLst>
          </p:cNvPr>
          <p:cNvSpPr txBox="1">
            <a:spLocks/>
          </p:cNvSpPr>
          <p:nvPr/>
        </p:nvSpPr>
        <p:spPr bwMode="auto">
          <a:xfrm>
            <a:off x="-28187" y="1239977"/>
            <a:ext cx="5647938" cy="4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Genome scale metabolic models consist of the stoichiometric reaction matrix.</a:t>
            </a:r>
            <a:endParaRPr lang="en-US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#reactions &gt; #metabolites: reaction fluxes cannot be solved directly</a:t>
            </a:r>
            <a:endParaRPr lang="en-US" ker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Different methods investigate properties of the stoichiometric matrix, most relevant for biotechnology:</a:t>
            </a:r>
            <a:endParaRPr lang="en-US" ker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Flux balance analysis (FBA)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Gap filling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Gene deletion/reaction addition</a:t>
            </a:r>
            <a:endParaRPr lang="en-US" kern="0" dirty="0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4B96EF-0FED-C7E8-5199-3495B71B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476" y="542904"/>
            <a:ext cx="6621273" cy="5785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4919FA-D026-9DA0-03F0-AFD12E415BA8}"/>
              </a:ext>
            </a:extLst>
          </p:cNvPr>
          <p:cNvSpPr/>
          <p:nvPr/>
        </p:nvSpPr>
        <p:spPr>
          <a:xfrm>
            <a:off x="4877777" y="6241326"/>
            <a:ext cx="4933461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nn-NO" sz="1200" dirty="0">
                <a:latin typeface="Arial"/>
              </a:rPr>
              <a:t>Lewis N et al. 2012. </a:t>
            </a:r>
            <a:r>
              <a:rPr lang="nn-NO" sz="1200" dirty="0" err="1">
                <a:latin typeface="Arial"/>
              </a:rPr>
              <a:t>Constraining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the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metabolic</a:t>
            </a:r>
            <a:r>
              <a:rPr lang="nn-NO" sz="1200" dirty="0">
                <a:latin typeface="Arial"/>
              </a:rPr>
              <a:t> genotype–</a:t>
            </a:r>
            <a:r>
              <a:rPr lang="nn-NO" sz="1200" dirty="0" err="1">
                <a:latin typeface="Arial"/>
              </a:rPr>
              <a:t>phenotype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relationship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using</a:t>
            </a:r>
            <a:r>
              <a:rPr lang="nn-NO" sz="1200" dirty="0">
                <a:latin typeface="Arial"/>
              </a:rPr>
              <a:t> a </a:t>
            </a:r>
            <a:r>
              <a:rPr lang="nn-NO" sz="1200" dirty="0" err="1">
                <a:latin typeface="Arial"/>
              </a:rPr>
              <a:t>phylogeny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of</a:t>
            </a:r>
            <a:r>
              <a:rPr lang="nn-NO" sz="1200" dirty="0">
                <a:latin typeface="Arial"/>
              </a:rPr>
              <a:t> </a:t>
            </a:r>
            <a:r>
              <a:rPr lang="nn-NO" sz="1200" i="1" dirty="0">
                <a:latin typeface="Arial"/>
              </a:rPr>
              <a:t>in </a:t>
            </a:r>
            <a:r>
              <a:rPr lang="nn-NO" sz="1200" i="1" dirty="0" err="1">
                <a:latin typeface="Arial"/>
              </a:rPr>
              <a:t>silico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methods</a:t>
            </a:r>
            <a:r>
              <a:rPr lang="nn-NO" sz="1200" dirty="0">
                <a:latin typeface="Arial"/>
              </a:rPr>
              <a:t>. Nat Rev </a:t>
            </a:r>
            <a:r>
              <a:rPr lang="nn-NO" sz="1200" dirty="0" err="1">
                <a:latin typeface="Arial"/>
              </a:rPr>
              <a:t>Microbiol</a:t>
            </a:r>
            <a:r>
              <a:rPr lang="nn-NO" sz="1200" dirty="0">
                <a:latin typeface="Arial"/>
              </a:rPr>
              <a:t>.</a:t>
            </a:r>
            <a:endParaRPr lang="nn-NO" sz="1200" dirty="0"/>
          </a:p>
          <a:p>
            <a:r>
              <a:rPr lang="nn-NO" sz="1200" dirty="0">
                <a:latin typeface="Arial"/>
              </a:rPr>
              <a:t>https://doi.org/10.1038/nrmicro2737</a:t>
            </a:r>
            <a:endParaRPr lang="nn-NO" sz="1200"/>
          </a:p>
        </p:txBody>
      </p:sp>
    </p:spTree>
    <p:extLst>
      <p:ext uri="{BB962C8B-B14F-4D97-AF65-F5344CB8AC3E}">
        <p14:creationId xmlns:p14="http://schemas.microsoft.com/office/powerpoint/2010/main" val="317270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Most Popular </a:t>
            </a:r>
            <a:r>
              <a:rPr lang="de-DE" dirty="0" err="1">
                <a:latin typeface="Calibri"/>
                <a:cs typeface="Calibri"/>
              </a:rPr>
              <a:t>Program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for</a:t>
            </a:r>
            <a:r>
              <a:rPr lang="de-DE" dirty="0">
                <a:latin typeface="Calibri"/>
                <a:cs typeface="Calibri"/>
              </a:rPr>
              <a:t> Model Analysis: </a:t>
            </a:r>
            <a:r>
              <a:rPr lang="de-DE" dirty="0" err="1">
                <a:latin typeface="Calibri"/>
                <a:cs typeface="Calibri"/>
              </a:rPr>
              <a:t>COBRApy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11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53D85D4-8EB4-F749-8454-FEB6B23A9B69}"/>
              </a:ext>
            </a:extLst>
          </p:cNvPr>
          <p:cNvSpPr txBox="1">
            <a:spLocks/>
          </p:cNvSpPr>
          <p:nvPr/>
        </p:nvSpPr>
        <p:spPr bwMode="auto">
          <a:xfrm>
            <a:off x="313736" y="1239977"/>
            <a:ext cx="11480168" cy="349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>
                <a:latin typeface="Calibri"/>
                <a:cs typeface="Calibri"/>
              </a:rPr>
              <a:t>COBRA:</a:t>
            </a:r>
            <a:r>
              <a:rPr lang="en-US" kern="0" dirty="0">
                <a:latin typeface="Calibri"/>
                <a:cs typeface="Calibri"/>
              </a:rPr>
              <a:t> </a:t>
            </a:r>
            <a:r>
              <a:rPr lang="en-US" b="1" i="1" kern="0" dirty="0" err="1">
                <a:latin typeface="Calibri"/>
                <a:cs typeface="Calibri"/>
              </a:rPr>
              <a:t>CO</a:t>
            </a:r>
            <a:r>
              <a:rPr lang="en-US" kern="0" dirty="0" err="1">
                <a:latin typeface="Calibri"/>
                <a:cs typeface="Calibri"/>
              </a:rPr>
              <a:t>nstraint</a:t>
            </a:r>
            <a:r>
              <a:rPr lang="en-US" kern="0" dirty="0">
                <a:latin typeface="Calibri"/>
                <a:cs typeface="Calibri"/>
              </a:rPr>
              <a:t>-</a:t>
            </a:r>
            <a:r>
              <a:rPr lang="en-US" b="1" i="1" kern="0" dirty="0">
                <a:latin typeface="Calibri"/>
                <a:cs typeface="Calibri"/>
              </a:rPr>
              <a:t>B</a:t>
            </a:r>
            <a:r>
              <a:rPr lang="en-US" kern="0" dirty="0">
                <a:latin typeface="Calibri"/>
                <a:cs typeface="Calibri"/>
              </a:rPr>
              <a:t>ased </a:t>
            </a:r>
            <a:r>
              <a:rPr lang="en-US" b="1" i="1" kern="0" dirty="0">
                <a:latin typeface="Calibri"/>
                <a:cs typeface="Calibri"/>
              </a:rPr>
              <a:t>R</a:t>
            </a:r>
            <a:r>
              <a:rPr lang="en-US" kern="0" dirty="0">
                <a:latin typeface="Calibri"/>
                <a:cs typeface="Calibri"/>
              </a:rPr>
              <a:t>econstruction and </a:t>
            </a:r>
            <a:r>
              <a:rPr lang="en-US" b="1" i="1" kern="0" dirty="0">
                <a:latin typeface="Calibri"/>
                <a:cs typeface="Calibri"/>
              </a:rPr>
              <a:t>A</a:t>
            </a:r>
            <a:r>
              <a:rPr lang="en-US" kern="0" dirty="0">
                <a:latin typeface="Calibri"/>
                <a:cs typeface="Calibri"/>
              </a:rPr>
              <a:t>nalysis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 err="1">
                <a:latin typeface="Calibri"/>
                <a:cs typeface="Calibri"/>
              </a:rPr>
              <a:t>py</a:t>
            </a:r>
            <a:r>
              <a:rPr lang="en-US" b="1" kern="0" dirty="0">
                <a:latin typeface="Calibri"/>
                <a:cs typeface="Calibri"/>
              </a:rPr>
              <a:t>:</a:t>
            </a:r>
            <a:r>
              <a:rPr lang="en-US" kern="0" dirty="0">
                <a:latin typeface="Calibri"/>
                <a:cs typeface="Calibri"/>
              </a:rPr>
              <a:t> Python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>
                <a:latin typeface="Calibri"/>
                <a:cs typeface="Calibri"/>
              </a:rPr>
              <a:t>Python</a:t>
            </a:r>
            <a:r>
              <a:rPr lang="en-US" kern="0" dirty="0">
                <a:latin typeface="Calibri"/>
                <a:cs typeface="Calibri"/>
              </a:rPr>
              <a:t> – general-purpose programming language; emphasizes code readability with clear, easy syntax (</a:t>
            </a:r>
            <a:r>
              <a:rPr lang="en-US" kern="0" dirty="0">
                <a:latin typeface="Arial"/>
                <a:cs typeface="Arial"/>
              </a:rPr>
              <a:t> easy to learn)</a:t>
            </a:r>
            <a:r>
              <a:rPr lang="en-US" kern="0" dirty="0">
                <a:latin typeface="Calibri"/>
                <a:cs typeface="Calibri"/>
              </a:rPr>
              <a:t>,open-source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In </a:t>
            </a:r>
            <a:r>
              <a:rPr lang="en-US" b="1" kern="0" dirty="0" err="1">
                <a:latin typeface="Calibri"/>
                <a:cs typeface="Calibri"/>
              </a:rPr>
              <a:t>COBRApy</a:t>
            </a:r>
            <a:r>
              <a:rPr lang="en-US" b="1" kern="0" dirty="0">
                <a:latin typeface="Calibri"/>
                <a:cs typeface="Calibri"/>
              </a:rPr>
              <a:t> </a:t>
            </a:r>
            <a:r>
              <a:rPr lang="en-US" kern="0" dirty="0">
                <a:latin typeface="Calibri"/>
                <a:cs typeface="Calibri"/>
              </a:rPr>
              <a:t>models are defined as a set of </a:t>
            </a:r>
            <a:r>
              <a:rPr lang="en-US" b="1" kern="0" dirty="0">
                <a:latin typeface="Calibri"/>
                <a:cs typeface="Calibri"/>
              </a:rPr>
              <a:t>classes </a:t>
            </a:r>
            <a:endParaRPr lang="en-US" kern="0" dirty="0">
              <a:latin typeface="Calibri"/>
              <a:cs typeface="Calibri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>
                <a:latin typeface="Calibri"/>
                <a:cs typeface="Calibri"/>
              </a:rPr>
              <a:t>Classes </a:t>
            </a:r>
            <a:r>
              <a:rPr lang="en-US" kern="0" dirty="0">
                <a:latin typeface="Calibri"/>
                <a:cs typeface="Calibri"/>
              </a:rPr>
              <a:t>(object-oriented programming): extensible program-code-template for creating objects, providing initial values for state (member variables) and implementations of behavior (member functions or methods).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B0701C-3705-A68E-939B-F4FE8C40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1" y="5221956"/>
            <a:ext cx="2743199" cy="15136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BBAB39-E98E-0CFC-3833-F9F89075C15C}"/>
              </a:ext>
            </a:extLst>
          </p:cNvPr>
          <p:cNvSpPr txBox="1"/>
          <p:nvPr/>
        </p:nvSpPr>
        <p:spPr>
          <a:xfrm>
            <a:off x="3327400" y="6414478"/>
            <a:ext cx="6006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Image source: https://opencobra.github.io/cobrapy/</a:t>
            </a:r>
          </a:p>
        </p:txBody>
      </p:sp>
    </p:spTree>
    <p:extLst>
      <p:ext uri="{BB962C8B-B14F-4D97-AF65-F5344CB8AC3E}">
        <p14:creationId xmlns:p14="http://schemas.microsoft.com/office/powerpoint/2010/main" val="2122993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Entity </a:t>
            </a:r>
            <a:r>
              <a:rPr lang="de-DE" dirty="0" err="1">
                <a:latin typeface="Calibri"/>
                <a:cs typeface="Calibri"/>
              </a:rPr>
              <a:t>Relationship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Diagrams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for</a:t>
            </a:r>
            <a:r>
              <a:rPr lang="de-DE" dirty="0">
                <a:latin typeface="Calibri"/>
                <a:cs typeface="Calibri"/>
              </a:rPr>
              <a:t> Core-Classes in </a:t>
            </a:r>
            <a:r>
              <a:rPr lang="de-DE" dirty="0" err="1">
                <a:latin typeface="Calibri"/>
                <a:cs typeface="Calibri"/>
              </a:rPr>
              <a:t>COBRApy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12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7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8B2D55F-AE21-80B3-8111-B8C2685B2FB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73" y="1048326"/>
            <a:ext cx="5380964" cy="517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157F25-F251-B0BC-22DA-E6B429628F85}"/>
              </a:ext>
            </a:extLst>
          </p:cNvPr>
          <p:cNvSpPr txBox="1">
            <a:spLocks/>
          </p:cNvSpPr>
          <p:nvPr/>
        </p:nvSpPr>
        <p:spPr bwMode="auto">
          <a:xfrm>
            <a:off x="5530505" y="1855438"/>
            <a:ext cx="6663938" cy="385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</a:t>
            </a:r>
            <a:r>
              <a:rPr lang="en-US" i="1" kern="0" dirty="0">
                <a:latin typeface="Calibri"/>
                <a:cs typeface="Calibri"/>
              </a:rPr>
              <a:t>Model </a:t>
            </a:r>
            <a:r>
              <a:rPr lang="en-US" kern="0" dirty="0">
                <a:latin typeface="Calibri"/>
                <a:cs typeface="Calibri"/>
              </a:rPr>
              <a:t>contains </a:t>
            </a:r>
            <a:r>
              <a:rPr lang="en-US" i="1" kern="0" dirty="0">
                <a:latin typeface="Calibri"/>
                <a:cs typeface="Calibri"/>
              </a:rPr>
              <a:t>Metabolites</a:t>
            </a:r>
            <a:r>
              <a:rPr lang="en-US" kern="0" dirty="0">
                <a:latin typeface="Calibri"/>
                <a:cs typeface="Calibri"/>
              </a:rPr>
              <a:t>, </a:t>
            </a:r>
            <a:r>
              <a:rPr lang="en-US" i="1" kern="0" dirty="0">
                <a:latin typeface="Calibri"/>
                <a:cs typeface="Calibri"/>
              </a:rPr>
              <a:t>Reactions</a:t>
            </a:r>
            <a:r>
              <a:rPr lang="en-US" kern="0" dirty="0">
                <a:latin typeface="Calibri"/>
                <a:cs typeface="Calibri"/>
              </a:rPr>
              <a:t>, and </a:t>
            </a:r>
            <a:r>
              <a:rPr lang="en-US" i="1" kern="0" dirty="0">
                <a:latin typeface="Calibri"/>
                <a:cs typeface="Calibri"/>
              </a:rPr>
              <a:t>Genes</a:t>
            </a:r>
            <a:r>
              <a:rPr lang="en-US" kern="0" dirty="0">
                <a:latin typeface="Calibri"/>
                <a:cs typeface="Calibri"/>
              </a:rPr>
              <a:t>. </a:t>
            </a:r>
          </a:p>
          <a:p>
            <a:pPr marL="285750" indent="-285750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</a:t>
            </a:r>
            <a:r>
              <a:rPr lang="en-US" i="1" kern="0" dirty="0">
                <a:latin typeface="Calibri"/>
                <a:cs typeface="Calibri"/>
              </a:rPr>
              <a:t>Reaction</a:t>
            </a:r>
            <a:r>
              <a:rPr lang="en-US" kern="0" dirty="0">
                <a:latin typeface="Calibri"/>
                <a:cs typeface="Calibri"/>
              </a:rPr>
              <a:t> may be catalyzed by 0 or more </a:t>
            </a:r>
            <a:r>
              <a:rPr lang="en-US" i="1" kern="0" dirty="0">
                <a:latin typeface="Calibri"/>
                <a:cs typeface="Calibri"/>
              </a:rPr>
              <a:t>Genes</a:t>
            </a:r>
            <a:r>
              <a:rPr lang="en-US" kern="0" dirty="0">
                <a:latin typeface="Calibri"/>
                <a:cs typeface="Calibri"/>
              </a:rPr>
              <a:t>. </a:t>
            </a:r>
            <a:r>
              <a:rPr lang="en-US" i="1" kern="0" dirty="0">
                <a:latin typeface="Calibri"/>
                <a:cs typeface="Calibri"/>
              </a:rPr>
              <a:t>Reactions </a:t>
            </a:r>
            <a:r>
              <a:rPr lang="en-US" kern="0" dirty="0">
                <a:latin typeface="Calibri"/>
                <a:cs typeface="Calibri"/>
              </a:rPr>
              <a:t>catalyzed by 0 </a:t>
            </a:r>
            <a:r>
              <a:rPr lang="en-US" i="1" kern="0" dirty="0">
                <a:latin typeface="Calibri"/>
                <a:cs typeface="Calibri"/>
              </a:rPr>
              <a:t>Genes</a:t>
            </a:r>
            <a:r>
              <a:rPr lang="en-US" kern="0" dirty="0">
                <a:latin typeface="Calibri"/>
                <a:cs typeface="Calibri"/>
              </a:rPr>
              <a:t> are spontaneous. A </a:t>
            </a:r>
            <a:r>
              <a:rPr lang="en-US" i="1" kern="0" dirty="0">
                <a:latin typeface="Calibri"/>
                <a:cs typeface="Calibri"/>
              </a:rPr>
              <a:t>Reaction </a:t>
            </a:r>
            <a:r>
              <a:rPr lang="en-US" kern="0" dirty="0">
                <a:latin typeface="Calibri"/>
                <a:cs typeface="Calibri"/>
              </a:rPr>
              <a:t>may be catalyzed by different sets of </a:t>
            </a:r>
            <a:r>
              <a:rPr lang="en-US" i="1" kern="0" dirty="0">
                <a:latin typeface="Calibri"/>
                <a:cs typeface="Calibri"/>
              </a:rPr>
              <a:t>Genes</a:t>
            </a:r>
            <a:r>
              <a:rPr lang="en-US" kern="0" dirty="0">
                <a:latin typeface="Calibri"/>
                <a:cs typeface="Calibri"/>
              </a:rPr>
              <a:t>. </a:t>
            </a:r>
            <a:r>
              <a:rPr lang="en-US" i="1" kern="0" dirty="0">
                <a:latin typeface="Calibri"/>
                <a:cs typeface="Calibri"/>
              </a:rPr>
              <a:t>Reactions </a:t>
            </a:r>
            <a:r>
              <a:rPr lang="en-US" kern="0" dirty="0">
                <a:latin typeface="Calibri"/>
                <a:cs typeface="Calibri"/>
              </a:rPr>
              <a:t>modify 1 or more </a:t>
            </a:r>
            <a:r>
              <a:rPr lang="en-US" i="1" kern="0" dirty="0">
                <a:latin typeface="Calibri"/>
                <a:cs typeface="Calibri"/>
              </a:rPr>
              <a:t>Metabolites</a:t>
            </a:r>
            <a:r>
              <a:rPr lang="en-US" kern="0" dirty="0">
                <a:latin typeface="Calibri"/>
                <a:cs typeface="Calibri"/>
              </a:rPr>
              <a:t>. A reaction that modifies only 1 metabolite is an external boundary condition. A </a:t>
            </a:r>
            <a:r>
              <a:rPr lang="en-US" i="1" kern="0" dirty="0">
                <a:latin typeface="Calibri"/>
                <a:cs typeface="Calibri"/>
              </a:rPr>
              <a:t>Metabolite </a:t>
            </a:r>
            <a:r>
              <a:rPr lang="en-US" kern="0" dirty="0">
                <a:latin typeface="Calibri"/>
                <a:cs typeface="Calibri"/>
              </a:rPr>
              <a:t>may be modified by many different </a:t>
            </a:r>
            <a:r>
              <a:rPr lang="en-US" i="1" kern="0" dirty="0">
                <a:latin typeface="Calibri"/>
                <a:cs typeface="Calibri"/>
              </a:rPr>
              <a:t>Reactions</a:t>
            </a:r>
            <a:r>
              <a:rPr lang="en-US" kern="0" dirty="0">
                <a:latin typeface="Calibri"/>
                <a:cs typeface="Calibri"/>
              </a:rPr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7186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16B5-70FF-6CD9-DFDF-3A1309CA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How to Work with </a:t>
            </a:r>
            <a:r>
              <a:rPr lang="en-US" dirty="0" err="1">
                <a:latin typeface="Calibri"/>
                <a:cs typeface="Calibri"/>
              </a:rPr>
              <a:t>COBRApy</a:t>
            </a:r>
            <a:r>
              <a:rPr lang="en-US" dirty="0">
                <a:latin typeface="Calibri"/>
                <a:cs typeface="Calibri"/>
              </a:rPr>
              <a:t> Models?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14CCB-B647-E2E5-8099-5CCD3BA21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13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4F18B6-CE7F-30E0-43A4-0D4176EE8089}"/>
              </a:ext>
            </a:extLst>
          </p:cNvPr>
          <p:cNvSpPr/>
          <p:nvPr/>
        </p:nvSpPr>
        <p:spPr>
          <a:xfrm>
            <a:off x="558626" y="1333470"/>
            <a:ext cx="8026748" cy="25545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model.metabolites.nadh_c</a:t>
            </a:r>
            <a:r>
              <a:rPr lang="en-US" dirty="0" err="1">
                <a:solidFill>
                  <a:srgbClr val="00B050"/>
                </a:solidFill>
                <a:cs typeface="Arial" panose="020B0604020202020204" pitchFamily="34" charset="0"/>
              </a:rPr>
              <a:t>.summary</a:t>
            </a: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()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Get a summary of the entity '</a:t>
            </a:r>
            <a:r>
              <a:rPr lang="en-US" dirty="0" err="1">
                <a:sym typeface="Wingdings" panose="05000000000000000000" pitchFamily="2" charset="2"/>
              </a:rPr>
              <a:t>nadh_c</a:t>
            </a:r>
            <a:r>
              <a:rPr lang="en-US" dirty="0">
                <a:sym typeface="Wingdings" panose="05000000000000000000" pitchFamily="2" charset="2"/>
              </a:rPr>
              <a:t>' from the subclass 'metabolites' in the class 'model' by calling the method 'summary()'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solution = </a:t>
            </a:r>
            <a:r>
              <a:rPr lang="en-US" dirty="0" err="1">
                <a:solidFill>
                  <a:srgbClr val="FF0000"/>
                </a:solidFill>
              </a:rPr>
              <a:t>model.</a:t>
            </a:r>
            <a:r>
              <a:rPr lang="en-US" dirty="0" err="1">
                <a:solidFill>
                  <a:srgbClr val="00B050"/>
                </a:solidFill>
              </a:rPr>
              <a:t>optimize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Optimize (run an FBA) on the model</a:t>
            </a:r>
          </a:p>
        </p:txBody>
      </p:sp>
    </p:spTree>
    <p:extLst>
      <p:ext uri="{BB962C8B-B14F-4D97-AF65-F5344CB8AC3E}">
        <p14:creationId xmlns:p14="http://schemas.microsoft.com/office/powerpoint/2010/main" val="3518216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2375-4991-41CB-7807-0B6B153F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Model Compartments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B1FC-33C1-C98F-A501-42F704055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14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9" name="AutoShape 2" descr="https://powerpoint.officeapps.live.com/pods/GetClipboardImage.ashx?Id=8adeabd6-9dc3-4d8f-8f20-41640a339cbc&amp;DC=PNL1&amp;pkey=b337b0d7-b4b5-49e5-8559-28a3bfdb1374&amp;wdwaccluster=PNL1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4" descr="https://powerpoint.officeapps.live.com/pods/GetClipboardImage.ashx?Id=d9d2e571-b5c4-4e23-87c9-35d384ae62c9&amp;DC=PNL1&amp;pkey=5105695c-a38f-4ad2-86d1-170a46529b8e&amp;wdwaccluster=PNL1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042E9-2473-3922-A0F5-A5628FD9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127" y="623901"/>
            <a:ext cx="5816924" cy="336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09D1C045-09AF-E5C7-73C9-D07973E3A842}"/>
              </a:ext>
            </a:extLst>
          </p:cNvPr>
          <p:cNvSpPr txBox="1"/>
          <p:nvPr/>
        </p:nvSpPr>
        <p:spPr>
          <a:xfrm>
            <a:off x="453627" y="1490008"/>
            <a:ext cx="4660250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/>
              </a:rPr>
              <a:t>Compartments of E. coli Model iJO1366: </a:t>
            </a:r>
            <a:endParaRPr lang="en-US" sz="1800" b="1" dirty="0"/>
          </a:p>
          <a:p>
            <a:r>
              <a:rPr lang="en-US" sz="1800" dirty="0"/>
              <a:t>e extracellular</a:t>
            </a:r>
          </a:p>
          <a:p>
            <a:r>
              <a:rPr lang="en-US" sz="1800" dirty="0"/>
              <a:t>c cytosol</a:t>
            </a:r>
          </a:p>
          <a:p>
            <a:r>
              <a:rPr lang="en-US" sz="1800" dirty="0"/>
              <a:t>p </a:t>
            </a:r>
            <a:r>
              <a:rPr lang="en-US" sz="1800" dirty="0" err="1"/>
              <a:t>periplasma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09A04-FAE3-57E2-9751-F80948359467}"/>
              </a:ext>
            </a:extLst>
          </p:cNvPr>
          <p:cNvSpPr/>
          <p:nvPr/>
        </p:nvSpPr>
        <p:spPr>
          <a:xfrm>
            <a:off x="1313801" y="4488839"/>
            <a:ext cx="8567937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/>
              <a:t>Definition of exchange reactions:   </a:t>
            </a:r>
            <a:r>
              <a:rPr lang="en-US" sz="1800" dirty="0" err="1"/>
              <a:t>metab_e</a:t>
            </a:r>
            <a:r>
              <a:rPr lang="en-US" sz="1800" dirty="0"/>
              <a:t> &lt;=&gt;</a:t>
            </a:r>
          </a:p>
          <a:p>
            <a:endParaRPr lang="en-US" sz="1800" dirty="0"/>
          </a:p>
          <a:p>
            <a:r>
              <a:rPr lang="en-US" sz="1800" dirty="0"/>
              <a:t>Phosphate exchange: 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</a:t>
            </a:r>
          </a:p>
          <a:p>
            <a:r>
              <a:rPr lang="en-US" sz="1800" dirty="0"/>
              <a:t>Phosphate transport via diffusion (extracellular to periplasm) </a:t>
            </a:r>
          </a:p>
          <a:p>
            <a:r>
              <a:rPr lang="en-US" sz="1800" dirty="0"/>
              <a:t>		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/>
              <a:t> </a:t>
            </a:r>
          </a:p>
          <a:p>
            <a:r>
              <a:rPr lang="en-US" sz="1800" dirty="0"/>
              <a:t>Phosphate transport via ABC system (uptake, periplasm) </a:t>
            </a:r>
          </a:p>
          <a:p>
            <a:r>
              <a:rPr lang="en-US" sz="1800" dirty="0"/>
              <a:t>			</a:t>
            </a:r>
            <a:r>
              <a:rPr lang="en-US" sz="1800" dirty="0" err="1"/>
              <a:t>atp_c</a:t>
            </a:r>
            <a:r>
              <a:rPr lang="en-US" sz="1800" dirty="0"/>
              <a:t> + h2o_c +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>
                <a:solidFill>
                  <a:srgbClr val="0067A6"/>
                </a:solidFill>
              </a:rPr>
              <a:t> </a:t>
            </a:r>
            <a:r>
              <a:rPr lang="en-US" sz="1800" dirty="0"/>
              <a:t> -&gt; </a:t>
            </a:r>
            <a:r>
              <a:rPr lang="en-US" sz="1800" dirty="0" err="1"/>
              <a:t>h_c</a:t>
            </a:r>
            <a:r>
              <a:rPr lang="en-US" sz="1800" dirty="0"/>
              <a:t> + </a:t>
            </a:r>
            <a:r>
              <a:rPr lang="en-US" sz="1800" dirty="0" err="1"/>
              <a:t>adp_c</a:t>
            </a:r>
            <a:r>
              <a:rPr lang="en-US" sz="1800" dirty="0"/>
              <a:t> + 2 </a:t>
            </a:r>
            <a:r>
              <a:rPr lang="en-US" sz="1800" dirty="0" err="1">
                <a:solidFill>
                  <a:srgbClr val="0067A6"/>
                </a:solidFill>
              </a:rPr>
              <a:t>pi_c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593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The </a:t>
            </a:r>
            <a:r>
              <a:rPr lang="de-DE" dirty="0" err="1">
                <a:latin typeface="Calibri"/>
                <a:cs typeface="Calibri"/>
              </a:rPr>
              <a:t>Biomass</a:t>
            </a:r>
            <a:r>
              <a:rPr lang="de-DE" dirty="0">
                <a:latin typeface="Calibri"/>
                <a:cs typeface="Calibri"/>
              </a:rPr>
              <a:t> Synthesis </a:t>
            </a:r>
            <a:r>
              <a:rPr lang="de-DE" dirty="0" err="1">
                <a:latin typeface="Calibri"/>
                <a:cs typeface="Calibri"/>
              </a:rPr>
              <a:t>Reaction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15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9001" y="5184194"/>
            <a:ext cx="5953835" cy="15751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7E4A54-5A7A-B11C-0412-D3CEBDA2B995}"/>
              </a:ext>
            </a:extLst>
          </p:cNvPr>
          <p:cNvSpPr txBox="1">
            <a:spLocks/>
          </p:cNvSpPr>
          <p:nvPr/>
        </p:nvSpPr>
        <p:spPr bwMode="auto">
          <a:xfrm>
            <a:off x="313736" y="1239977"/>
            <a:ext cx="11480168" cy="252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Reaction fluxes cannot be solved uniquely because #reactions &gt; #metabolites.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Finding the maximum value for one reaction: biomass synthesis reaction (objective function).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Each metabolite relevant for biomass is included in the biomass reaction.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Depending on the research/engineering question, alternative objective functions tested: ATP turnover, metabolite production...</a:t>
            </a:r>
            <a:endParaRPr lang="en-US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9D830B-876D-065A-A125-CB53B3C2A4A5}"/>
              </a:ext>
            </a:extLst>
          </p:cNvPr>
          <p:cNvSpPr/>
          <p:nvPr/>
        </p:nvSpPr>
        <p:spPr>
          <a:xfrm>
            <a:off x="372279" y="3921315"/>
            <a:ext cx="11476748" cy="2274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70C0"/>
                </a:solidFill>
              </a:rPr>
              <a:t>0.000223 10fthf[c] + 0.000223 2ohph[c] + 0.5137 ala-L[c] + 0.000223 </a:t>
            </a:r>
            <a:r>
              <a:rPr lang="en-US" sz="1200" dirty="0" err="1">
                <a:solidFill>
                  <a:srgbClr val="0070C0"/>
                </a:solidFill>
              </a:rPr>
              <a:t>amet</a:t>
            </a:r>
            <a:r>
              <a:rPr lang="en-US" sz="1200" dirty="0">
                <a:solidFill>
                  <a:srgbClr val="0070C0"/>
                </a:solidFill>
              </a:rPr>
              <a:t>[c] + 0.2958 </a:t>
            </a:r>
            <a:r>
              <a:rPr lang="en-US" sz="1200" dirty="0" err="1">
                <a:solidFill>
                  <a:srgbClr val="0070C0"/>
                </a:solidFill>
              </a:rPr>
              <a:t>arg</a:t>
            </a:r>
            <a:r>
              <a:rPr lang="en-US" sz="1200" dirty="0">
                <a:solidFill>
                  <a:srgbClr val="0070C0"/>
                </a:solidFill>
              </a:rPr>
              <a:t>-L[c] + 0.2411 </a:t>
            </a:r>
            <a:r>
              <a:rPr lang="en-US" sz="1200" dirty="0" err="1">
                <a:solidFill>
                  <a:srgbClr val="0070C0"/>
                </a:solidFill>
              </a:rPr>
              <a:t>asn</a:t>
            </a:r>
            <a:r>
              <a:rPr lang="en-US" sz="1200" dirty="0">
                <a:solidFill>
                  <a:srgbClr val="0070C0"/>
                </a:solidFill>
              </a:rPr>
              <a:t>-L[c] + 0.2411 asp-L[c] + 59.984 </a:t>
            </a:r>
            <a:r>
              <a:rPr lang="en-US" sz="1200" dirty="0" err="1">
                <a:solidFill>
                  <a:srgbClr val="0070C0"/>
                </a:solidFill>
              </a:rPr>
              <a:t>atp</a:t>
            </a:r>
            <a:r>
              <a:rPr lang="en-US" sz="1200" dirty="0">
                <a:solidFill>
                  <a:srgbClr val="0070C0"/>
                </a:solidFill>
              </a:rPr>
              <a:t>[c] + 0.004737 ca2[c] + 0.004737 cl[c] + 0.000576 </a:t>
            </a:r>
            <a:r>
              <a:rPr lang="en-US" sz="1200" dirty="0" err="1">
                <a:solidFill>
                  <a:srgbClr val="0070C0"/>
                </a:solidFill>
              </a:rPr>
              <a:t>coa</a:t>
            </a:r>
            <a:r>
              <a:rPr lang="en-US" sz="1200" dirty="0">
                <a:solidFill>
                  <a:srgbClr val="0070C0"/>
                </a:solidFill>
              </a:rPr>
              <a:t>[c] + 0.003158 cobalt2[c] + 0.1335 </a:t>
            </a:r>
            <a:r>
              <a:rPr lang="en-US" sz="1200" dirty="0" err="1">
                <a:solidFill>
                  <a:srgbClr val="0070C0"/>
                </a:solidFill>
              </a:rPr>
              <a:t>ctp</a:t>
            </a:r>
            <a:r>
              <a:rPr lang="en-US" sz="1200" dirty="0">
                <a:solidFill>
                  <a:srgbClr val="0070C0"/>
                </a:solidFill>
              </a:rPr>
              <a:t>[c] + 0.003158 cu2[c] + 0.09158 </a:t>
            </a:r>
            <a:r>
              <a:rPr lang="en-US" sz="1200" dirty="0" err="1">
                <a:solidFill>
                  <a:srgbClr val="0070C0"/>
                </a:solidFill>
              </a:rPr>
              <a:t>cys</a:t>
            </a:r>
            <a:r>
              <a:rPr lang="en-US" sz="1200" dirty="0">
                <a:solidFill>
                  <a:srgbClr val="0070C0"/>
                </a:solidFill>
              </a:rPr>
              <a:t>-L[c] + 0.02617 </a:t>
            </a:r>
            <a:r>
              <a:rPr lang="en-US" sz="1200" dirty="0" err="1">
                <a:solidFill>
                  <a:srgbClr val="0070C0"/>
                </a:solidFill>
              </a:rPr>
              <a:t>datp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dctp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dgtp</a:t>
            </a:r>
            <a:r>
              <a:rPr lang="en-US" sz="1200" dirty="0">
                <a:solidFill>
                  <a:srgbClr val="0070C0"/>
                </a:solidFill>
              </a:rPr>
              <a:t>[c] + 0.02617 </a:t>
            </a:r>
            <a:r>
              <a:rPr lang="en-US" sz="1200" dirty="0" err="1">
                <a:solidFill>
                  <a:srgbClr val="0070C0"/>
                </a:solidFill>
              </a:rPr>
              <a:t>dttp</a:t>
            </a:r>
            <a:r>
              <a:rPr lang="en-US" sz="1200" dirty="0">
                <a:solidFill>
                  <a:srgbClr val="0070C0"/>
                </a:solidFill>
              </a:rPr>
              <a:t>[c] + 0.000223 fad[c] + 0.007106 fe2[c] + 0.007106 fe3[c] + 0.2632 </a:t>
            </a:r>
            <a:r>
              <a:rPr lang="en-US" sz="1200" dirty="0" err="1">
                <a:solidFill>
                  <a:srgbClr val="0070C0"/>
                </a:solidFill>
              </a:rPr>
              <a:t>gln</a:t>
            </a:r>
            <a:r>
              <a:rPr lang="en-US" sz="1200" dirty="0">
                <a:solidFill>
                  <a:srgbClr val="0070C0"/>
                </a:solidFill>
              </a:rPr>
              <a:t>-L[c] + 0.2632 </a:t>
            </a:r>
            <a:r>
              <a:rPr lang="en-US" sz="1200" dirty="0" err="1">
                <a:solidFill>
                  <a:srgbClr val="0070C0"/>
                </a:solidFill>
              </a:rPr>
              <a:t>glu</a:t>
            </a:r>
            <a:r>
              <a:rPr lang="en-US" sz="1200" dirty="0">
                <a:solidFill>
                  <a:srgbClr val="0070C0"/>
                </a:solidFill>
              </a:rPr>
              <a:t>-L[c] + 0.6126 </a:t>
            </a:r>
            <a:r>
              <a:rPr lang="en-US" sz="1200" dirty="0" err="1">
                <a:solidFill>
                  <a:srgbClr val="0070C0"/>
                </a:solidFill>
              </a:rPr>
              <a:t>gly</a:t>
            </a:r>
            <a:r>
              <a:rPr lang="en-US" sz="1200" dirty="0">
                <a:solidFill>
                  <a:srgbClr val="0070C0"/>
                </a:solidFill>
              </a:rPr>
              <a:t>[c] + 0.2151 </a:t>
            </a:r>
            <a:r>
              <a:rPr lang="en-US" sz="1200" dirty="0" err="1">
                <a:solidFill>
                  <a:srgbClr val="0070C0"/>
                </a:solidFill>
              </a:rPr>
              <a:t>gtp</a:t>
            </a:r>
            <a:r>
              <a:rPr lang="en-US" sz="1200" dirty="0">
                <a:solidFill>
                  <a:srgbClr val="0070C0"/>
                </a:solidFill>
              </a:rPr>
              <a:t>[c] + 54.462 h2o[c] + 0.09474 his-L[c] + 0.2905 </a:t>
            </a:r>
            <a:r>
              <a:rPr lang="en-US" sz="1200" dirty="0" err="1">
                <a:solidFill>
                  <a:srgbClr val="0070C0"/>
                </a:solidFill>
              </a:rPr>
              <a:t>ile</a:t>
            </a:r>
            <a:r>
              <a:rPr lang="en-US" sz="1200" dirty="0">
                <a:solidFill>
                  <a:srgbClr val="0070C0"/>
                </a:solidFill>
              </a:rPr>
              <a:t>-L[c] + 0.1776 k[c] + 0.01945 kdo2lipid4[e] + 0.4505 leu-L[c] + 0.3432 </a:t>
            </a:r>
            <a:r>
              <a:rPr lang="en-US" sz="1200" dirty="0" err="1">
                <a:solidFill>
                  <a:srgbClr val="0070C0"/>
                </a:solidFill>
              </a:rPr>
              <a:t>lys</a:t>
            </a:r>
            <a:r>
              <a:rPr lang="en-US" sz="1200" dirty="0">
                <a:solidFill>
                  <a:srgbClr val="0070C0"/>
                </a:solidFill>
              </a:rPr>
              <a:t>-L[c] + 0.1537 met-L[c] + 0.007895 mg2[c] + 0.000223 </a:t>
            </a:r>
            <a:r>
              <a:rPr lang="en-US" sz="1200" dirty="0" err="1">
                <a:solidFill>
                  <a:srgbClr val="0070C0"/>
                </a:solidFill>
              </a:rPr>
              <a:t>mlthf</a:t>
            </a:r>
            <a:r>
              <a:rPr lang="en-US" sz="1200" dirty="0">
                <a:solidFill>
                  <a:srgbClr val="0070C0"/>
                </a:solidFill>
              </a:rPr>
              <a:t>[c] + 0.003158 mn2[c] + 0.003158 </a:t>
            </a:r>
            <a:r>
              <a:rPr lang="en-US" sz="1200" dirty="0" err="1">
                <a:solidFill>
                  <a:srgbClr val="0070C0"/>
                </a:solidFill>
              </a:rPr>
              <a:t>mobd</a:t>
            </a:r>
            <a:r>
              <a:rPr lang="en-US" sz="1200" dirty="0">
                <a:solidFill>
                  <a:srgbClr val="0070C0"/>
                </a:solidFill>
              </a:rPr>
              <a:t>[c] + 0.01389 murein5px4p[p] + 0.001831 </a:t>
            </a:r>
            <a:r>
              <a:rPr lang="en-US" sz="1200" dirty="0" err="1">
                <a:solidFill>
                  <a:srgbClr val="0070C0"/>
                </a:solidFill>
              </a:rPr>
              <a:t>nad</a:t>
            </a:r>
            <a:r>
              <a:rPr lang="en-US" sz="1200" dirty="0">
                <a:solidFill>
                  <a:srgbClr val="0070C0"/>
                </a:solidFill>
              </a:rPr>
              <a:t>[c] + 0.000447 </a:t>
            </a:r>
            <a:r>
              <a:rPr lang="en-US" sz="1200" dirty="0" err="1">
                <a:solidFill>
                  <a:srgbClr val="0070C0"/>
                </a:solidFill>
              </a:rPr>
              <a:t>nadp</a:t>
            </a:r>
            <a:r>
              <a:rPr lang="en-US" sz="1200" dirty="0">
                <a:solidFill>
                  <a:srgbClr val="0070C0"/>
                </a:solidFill>
              </a:rPr>
              <a:t>[c] + 0.011843 nh4[c] + 0.02233 pe160[c] + 0.04148 pe160[p] + 0.02632 pe161[c] + 0.04889 pe161[p] + 0.1759 </a:t>
            </a:r>
            <a:r>
              <a:rPr lang="en-US" sz="1200" dirty="0" err="1">
                <a:solidFill>
                  <a:srgbClr val="0070C0"/>
                </a:solidFill>
              </a:rPr>
              <a:t>phe</a:t>
            </a:r>
            <a:r>
              <a:rPr lang="en-US" sz="1200" dirty="0">
                <a:solidFill>
                  <a:srgbClr val="0070C0"/>
                </a:solidFill>
              </a:rPr>
              <a:t>-L[c] + 0.000223 </a:t>
            </a:r>
            <a:r>
              <a:rPr lang="en-US" sz="1200" dirty="0" err="1">
                <a:solidFill>
                  <a:srgbClr val="0070C0"/>
                </a:solidFill>
              </a:rPr>
              <a:t>pheme</a:t>
            </a:r>
            <a:r>
              <a:rPr lang="en-US" sz="1200" dirty="0">
                <a:solidFill>
                  <a:srgbClr val="0070C0"/>
                </a:solidFill>
              </a:rPr>
              <a:t>[c] + 0.2211 pro-L[c] + 0.000223 pydx5p[c] + 0.000223 </a:t>
            </a:r>
            <a:r>
              <a:rPr lang="en-US" sz="1200" dirty="0" err="1">
                <a:solidFill>
                  <a:srgbClr val="0070C0"/>
                </a:solidFill>
              </a:rPr>
              <a:t>ribflv</a:t>
            </a:r>
            <a:r>
              <a:rPr lang="en-US" sz="1200" dirty="0">
                <a:solidFill>
                  <a:srgbClr val="0070C0"/>
                </a:solidFill>
              </a:rPr>
              <a:t>[c] + 0.2158 ser-L[c] + 0.000223 </a:t>
            </a:r>
            <a:r>
              <a:rPr lang="en-US" sz="1200" dirty="0" err="1">
                <a:solidFill>
                  <a:srgbClr val="0070C0"/>
                </a:solidFill>
              </a:rPr>
              <a:t>sheme</a:t>
            </a:r>
            <a:r>
              <a:rPr lang="en-US" sz="1200" dirty="0">
                <a:solidFill>
                  <a:srgbClr val="0070C0"/>
                </a:solidFill>
              </a:rPr>
              <a:t>[c] + 0.003948 so4[c] + 0.000223 </a:t>
            </a:r>
            <a:r>
              <a:rPr lang="en-US" sz="1200" dirty="0" err="1">
                <a:solidFill>
                  <a:srgbClr val="0070C0"/>
                </a:solidFill>
              </a:rPr>
              <a:t>thf</a:t>
            </a:r>
            <a:r>
              <a:rPr lang="en-US" sz="1200" dirty="0">
                <a:solidFill>
                  <a:srgbClr val="0070C0"/>
                </a:solidFill>
              </a:rPr>
              <a:t>[c] + 0.000223 </a:t>
            </a:r>
            <a:r>
              <a:rPr lang="en-US" sz="1200" dirty="0" err="1">
                <a:solidFill>
                  <a:srgbClr val="0070C0"/>
                </a:solidFill>
              </a:rPr>
              <a:t>thmpp</a:t>
            </a:r>
            <a:r>
              <a:rPr lang="en-US" sz="1200" dirty="0">
                <a:solidFill>
                  <a:srgbClr val="0070C0"/>
                </a:solidFill>
              </a:rPr>
              <a:t>[c] + 0.2537 </a:t>
            </a:r>
            <a:r>
              <a:rPr lang="en-US" sz="1200" dirty="0" err="1">
                <a:solidFill>
                  <a:srgbClr val="0070C0"/>
                </a:solidFill>
              </a:rPr>
              <a:t>thr</a:t>
            </a:r>
            <a:r>
              <a:rPr lang="en-US" sz="1200" dirty="0">
                <a:solidFill>
                  <a:srgbClr val="0070C0"/>
                </a:solidFill>
              </a:rPr>
              <a:t>-L[c] + 0.05684 </a:t>
            </a:r>
            <a:r>
              <a:rPr lang="en-US" sz="1200" dirty="0" err="1">
                <a:solidFill>
                  <a:srgbClr val="0070C0"/>
                </a:solidFill>
              </a:rPr>
              <a:t>trp</a:t>
            </a:r>
            <a:r>
              <a:rPr lang="en-US" sz="1200" dirty="0">
                <a:solidFill>
                  <a:srgbClr val="0070C0"/>
                </a:solidFill>
              </a:rPr>
              <a:t>-L[c] + 0.1379 </a:t>
            </a:r>
            <a:r>
              <a:rPr lang="en-US" sz="1200" dirty="0" err="1">
                <a:solidFill>
                  <a:srgbClr val="0070C0"/>
                </a:solidFill>
              </a:rPr>
              <a:t>tyr</a:t>
            </a:r>
            <a:r>
              <a:rPr lang="en-US" sz="1200" dirty="0">
                <a:solidFill>
                  <a:srgbClr val="0070C0"/>
                </a:solidFill>
              </a:rPr>
              <a:t>-L[c] + 5.5e-005 </a:t>
            </a:r>
            <a:r>
              <a:rPr lang="en-US" sz="1200" dirty="0" err="1">
                <a:solidFill>
                  <a:srgbClr val="0070C0"/>
                </a:solidFill>
              </a:rPr>
              <a:t>udcpdp</a:t>
            </a:r>
            <a:r>
              <a:rPr lang="en-US" sz="1200" dirty="0">
                <a:solidFill>
                  <a:srgbClr val="0070C0"/>
                </a:solidFill>
              </a:rPr>
              <a:t>[c] + 0.1441 </a:t>
            </a:r>
            <a:r>
              <a:rPr lang="en-US" sz="1200" dirty="0" err="1">
                <a:solidFill>
                  <a:srgbClr val="0070C0"/>
                </a:solidFill>
              </a:rPr>
              <a:t>utp</a:t>
            </a:r>
            <a:r>
              <a:rPr lang="en-US" sz="1200" dirty="0">
                <a:solidFill>
                  <a:srgbClr val="0070C0"/>
                </a:solidFill>
              </a:rPr>
              <a:t>[c] + 0.4232 </a:t>
            </a:r>
            <a:r>
              <a:rPr lang="en-US" sz="1200" dirty="0" err="1">
                <a:solidFill>
                  <a:srgbClr val="0070C0"/>
                </a:solidFill>
              </a:rPr>
              <a:t>val</a:t>
            </a:r>
            <a:r>
              <a:rPr lang="en-US" sz="1200" dirty="0">
                <a:solidFill>
                  <a:srgbClr val="0070C0"/>
                </a:solidFill>
              </a:rPr>
              <a:t>-L[c] + 0.003158 zn2[c]  </a:t>
            </a:r>
            <a:r>
              <a:rPr lang="en-US" sz="12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rgbClr val="0070C0"/>
                </a:solidFill>
              </a:rPr>
              <a:t> 59.81 </a:t>
            </a:r>
            <a:r>
              <a:rPr lang="en-US" sz="1200" dirty="0" err="1">
                <a:solidFill>
                  <a:srgbClr val="0070C0"/>
                </a:solidFill>
              </a:rPr>
              <a:t>adp</a:t>
            </a:r>
            <a:r>
              <a:rPr lang="en-US" sz="1200" dirty="0">
                <a:solidFill>
                  <a:srgbClr val="0070C0"/>
                </a:solidFill>
              </a:rPr>
              <a:t>[c] + 59.81 h[c] + 59.806 pi[c] + 0.7739 </a:t>
            </a:r>
            <a:r>
              <a:rPr lang="en-US" sz="1200" dirty="0" err="1">
                <a:solidFill>
                  <a:srgbClr val="0070C0"/>
                </a:solidFill>
              </a:rPr>
              <a:t>ppi</a:t>
            </a:r>
            <a:r>
              <a:rPr lang="en-US" sz="1200" dirty="0">
                <a:solidFill>
                  <a:srgbClr val="0070C0"/>
                </a:solidFill>
              </a:rPr>
              <a:t>[c] </a:t>
            </a:r>
          </a:p>
        </p:txBody>
      </p:sp>
    </p:spTree>
    <p:extLst>
      <p:ext uri="{BB962C8B-B14F-4D97-AF65-F5344CB8AC3E}">
        <p14:creationId xmlns:p14="http://schemas.microsoft.com/office/powerpoint/2010/main" val="61784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16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08B12-6DC2-4550-B36E-29AFC13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/>
          <a:p>
            <a:r>
              <a:rPr lang="de-DE" dirty="0"/>
              <a:t>Promoter Activity Prediction with Random Forest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382D4D69-6593-7EF1-BCF5-96A702B8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A25E5EDC-1C45-AEF3-7C73-BF6EF0124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547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/>
                <a:ea typeface="Verdana"/>
              </a:rPr>
              <a:t>Introduction</a:t>
            </a:r>
            <a:endParaRPr lang="en-US" altLang="de-DE" dirty="0" err="1">
              <a:latin typeface="Verdana" panose="020B060403050404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4C205063-11CA-AEB1-D907-75A112DB3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3DEE3392-1264-5590-006A-1E5BEDAF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  <p:sp>
        <p:nvSpPr>
          <p:cNvPr id="27" name="Rechteck 1">
            <a:extLst>
              <a:ext uri="{FF2B5EF4-FFF2-40B4-BE49-F238E27FC236}">
                <a16:creationId xmlns:a16="http://schemas.microsoft.com/office/drawing/2014/main" id="{E5229377-17D4-9652-D103-9F7DB0232B5F}"/>
              </a:ext>
            </a:extLst>
          </p:cNvPr>
          <p:cNvSpPr/>
          <p:nvPr/>
        </p:nvSpPr>
        <p:spPr bwMode="auto">
          <a:xfrm>
            <a:off x="645952" y="1163036"/>
            <a:ext cx="8179266" cy="232375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4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68B0-615B-0123-250D-86B57222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Authors and License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914C-A90F-7FE4-42D4-1FC3727F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0075"/>
            <a:ext cx="10961915" cy="1635579"/>
          </a:xfrm>
        </p:spPr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BioLabSim.nrw</a:t>
            </a:r>
            <a:r>
              <a:rPr lang="en-US" dirty="0">
                <a:latin typeface="Calibri"/>
                <a:cs typeface="Calibri"/>
              </a:rPr>
              <a:t> members at:</a:t>
            </a:r>
            <a:endParaRPr lang="en-US" dirty="0"/>
          </a:p>
          <a:p>
            <a:r>
              <a:rPr lang="en-US" dirty="0">
                <a:latin typeface="Calibri"/>
                <a:cs typeface="Calibri"/>
                <a:hlinkClick r:id="rId2"/>
              </a:rPr>
              <a:t>https://git.rwth-aachen.de/ulf.liebal/biolabsim/-/blob/master/AUTHORS.md</a:t>
            </a:r>
            <a:endParaRPr lang="en-US" dirty="0"/>
          </a:p>
          <a:p>
            <a:r>
              <a:rPr lang="en-US" dirty="0">
                <a:latin typeface="Calibri"/>
                <a:cs typeface="Calibri"/>
              </a:rPr>
              <a:t>Main authors: Dr. Ulf Liebal, Prof. Dr. Lars Blank</a:t>
            </a:r>
          </a:p>
          <a:p>
            <a:r>
              <a:rPr lang="en-US" dirty="0">
                <a:latin typeface="Calibri"/>
                <a:cs typeface="Calibri"/>
              </a:rPr>
              <a:t>The construction of slides was supported by Dr. Birgitta Ebert.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66D86-91F4-0D6C-0DD5-FEDD4A7BC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17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7B7B985-1BC9-8694-B83F-FCFFBA109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57" y="5728839"/>
            <a:ext cx="2743199" cy="9665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0EA3E-E8C5-4A72-CA85-B1F20E4E11CE}"/>
              </a:ext>
            </a:extLst>
          </p:cNvPr>
          <p:cNvSpPr txBox="1">
            <a:spLocks/>
          </p:cNvSpPr>
          <p:nvPr/>
        </p:nvSpPr>
        <p:spPr bwMode="auto">
          <a:xfrm>
            <a:off x="609600" y="4017631"/>
            <a:ext cx="10961915" cy="163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kern="0" dirty="0">
                <a:latin typeface="Calibri"/>
                <a:cs typeface="Calibri"/>
              </a:rPr>
              <a:t>All material in this lecture is free to use, adapt and distribute according to CC BY 4.0 citing:</a:t>
            </a:r>
            <a:endParaRPr lang="en-US" dirty="0"/>
          </a:p>
          <a:p>
            <a:r>
              <a:rPr lang="en-US" kern="0" dirty="0">
                <a:latin typeface="Calibri"/>
                <a:cs typeface="Calibri"/>
              </a:rPr>
              <a:t>Ulf Liebal, </a:t>
            </a:r>
            <a:r>
              <a:rPr lang="en-US" kern="0" dirty="0" err="1">
                <a:latin typeface="Calibri"/>
                <a:cs typeface="Calibri"/>
              </a:rPr>
              <a:t>BioLabSim.nrw</a:t>
            </a:r>
            <a:r>
              <a:rPr lang="en-US" kern="0" dirty="0">
                <a:latin typeface="Calibri"/>
                <a:cs typeface="Calibri"/>
              </a:rPr>
              <a:t> consortium, </a:t>
            </a:r>
            <a:r>
              <a:rPr lang="en-US" kern="0" dirty="0" err="1">
                <a:latin typeface="Calibri"/>
                <a:cs typeface="Calibri"/>
              </a:rPr>
              <a:t>GenScaleSim</a:t>
            </a:r>
            <a:r>
              <a:rPr lang="en-US" kern="0" dirty="0">
                <a:latin typeface="Calibri"/>
                <a:cs typeface="Calibri"/>
              </a:rPr>
              <a:t> Lecture, 2023, https://git.rwth-aachen.de/ulf.liebal/biolabsim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0712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3C36F5C9-B463-AFE4-66D8-DEAB830E3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3F9D541-CC3F-7D44-15C9-8E4FA2B6C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/>
                <a:ea typeface="Verdana"/>
              </a:rPr>
              <a:t>Introduction</a:t>
            </a:r>
            <a:endParaRPr lang="de-DE" altLang="de-DE" dirty="0" err="1">
              <a:latin typeface="Verdana" panose="020B0604030504040204" pitchFamily="34" charset="0"/>
              <a:ea typeface="Verdan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67850281-861E-B004-14A4-7C574F87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4C40AA1-917E-C994-413F-AB5F57FFF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20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Teaching </a:t>
            </a:r>
            <a:r>
              <a:rPr lang="de-DE" dirty="0" err="1">
                <a:latin typeface="Calibri"/>
                <a:cs typeface="Calibri"/>
              </a:rPr>
              <a:t>Objectives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3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11582400" cy="52387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Calculation of molar- and rate-based yields.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Evaluation of realistic yields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tradeoff between product yield and growth rate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Analysis of the stoichiometric matrix in genome scale models.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Extracting dimension of metabolites and reactions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composition of exchange reactions</a:t>
            </a:r>
          </a:p>
        </p:txBody>
      </p:sp>
    </p:spTree>
    <p:extLst>
      <p:ext uri="{BB962C8B-B14F-4D97-AF65-F5344CB8AC3E}">
        <p14:creationId xmlns:p14="http://schemas.microsoft.com/office/powerpoint/2010/main" val="279265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C69-AB6A-381C-D567-E6C2A1AE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Modeling and Simulation in Biotechnology?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8569570" cy="1200329"/>
          </a:xfrm>
        </p:spPr>
        <p:txBody>
          <a:bodyPr>
            <a:spAutoFit/>
          </a:bodyPr>
          <a:lstStyle/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dirty="0">
                <a:latin typeface="Arial"/>
                <a:cs typeface="Arial"/>
              </a:rPr>
              <a:t>High </a:t>
            </a:r>
            <a:r>
              <a:rPr lang="de-DE" dirty="0" err="1">
                <a:latin typeface="Arial"/>
                <a:cs typeface="Arial"/>
              </a:rPr>
              <a:t>throughput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sequencing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is</a:t>
            </a:r>
            <a:r>
              <a:rPr lang="de-DE" dirty="0">
                <a:latin typeface="Arial"/>
                <a:cs typeface="Arial"/>
              </a:rPr>
              <a:t> rapid and </a:t>
            </a:r>
            <a:r>
              <a:rPr lang="de-DE" dirty="0" err="1">
                <a:latin typeface="Arial"/>
                <a:cs typeface="Arial"/>
              </a:rPr>
              <a:t>cheap</a:t>
            </a:r>
            <a:r>
              <a:rPr lang="de-DE" dirty="0">
                <a:latin typeface="Arial"/>
                <a:cs typeface="Arial"/>
              </a:rPr>
              <a:t>.</a:t>
            </a: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dirty="0">
                <a:latin typeface="Arial"/>
                <a:cs typeface="Arial"/>
              </a:rPr>
              <a:t>Genome </a:t>
            </a:r>
            <a:r>
              <a:rPr lang="de-DE" dirty="0" err="1">
                <a:latin typeface="Arial"/>
                <a:cs typeface="Arial"/>
              </a:rPr>
              <a:t>sequencing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catalogues</a:t>
            </a:r>
            <a:r>
              <a:rPr lang="de-DE" dirty="0">
                <a:latin typeface="Arial"/>
                <a:cs typeface="Arial"/>
              </a:rPr>
              <a:t> a large </a:t>
            </a:r>
            <a:r>
              <a:rPr lang="de-DE" dirty="0" err="1">
                <a:latin typeface="Arial"/>
                <a:cs typeface="Arial"/>
              </a:rPr>
              <a:t>part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the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enzymatic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composition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microorganisms</a:t>
            </a:r>
            <a:r>
              <a:rPr lang="de-DE" dirty="0">
                <a:latin typeface="Arial"/>
                <a:cs typeface="Arial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16A6E-98A7-B920-034F-10B0629A1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4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435CE1-3B39-5BD5-AFE1-BBBBF42E0AD7}"/>
              </a:ext>
            </a:extLst>
          </p:cNvPr>
          <p:cNvSpPr txBox="1">
            <a:spLocks/>
          </p:cNvSpPr>
          <p:nvPr/>
        </p:nvSpPr>
        <p:spPr bwMode="auto">
          <a:xfrm>
            <a:off x="1465385" y="2735628"/>
            <a:ext cx="385103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de-DE" kern="0" dirty="0">
                <a:latin typeface="Arial"/>
                <a:cs typeface="Arial"/>
              </a:rPr>
              <a:t>New </a:t>
            </a:r>
            <a:r>
              <a:rPr lang="de-DE" kern="0" dirty="0" err="1">
                <a:latin typeface="Arial"/>
                <a:cs typeface="Arial"/>
              </a:rPr>
              <a:t>metabolic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capacities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are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engineered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by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manipulating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the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enzymatic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composition</a:t>
            </a:r>
            <a:r>
              <a:rPr lang="de-DE" kern="0" dirty="0">
                <a:latin typeface="Arial"/>
                <a:cs typeface="Arial"/>
              </a:rPr>
              <a:t>.</a:t>
            </a:r>
            <a:endParaRPr lang="en-US" dirty="0"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C585EC6-2E42-4AA4-640D-6D59AE514FA4}"/>
              </a:ext>
            </a:extLst>
          </p:cNvPr>
          <p:cNvSpPr txBox="1"/>
          <p:nvPr/>
        </p:nvSpPr>
        <p:spPr>
          <a:xfrm>
            <a:off x="8288744" y="2776189"/>
            <a:ext cx="3450562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latin typeface="Arial"/>
                <a:cs typeface="Arial"/>
              </a:rPr>
              <a:t>Experiments </a:t>
            </a:r>
            <a:r>
              <a:rPr lang="de-DE" sz="2400" dirty="0" err="1">
                <a:latin typeface="Arial"/>
                <a:cs typeface="Arial"/>
              </a:rPr>
              <a:t>are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overall</a:t>
            </a:r>
            <a:r>
              <a:rPr lang="de-DE" sz="2400" dirty="0">
                <a:latin typeface="Arial"/>
                <a:cs typeface="Arial"/>
              </a:rPr>
              <a:t> time </a:t>
            </a:r>
            <a:r>
              <a:rPr lang="de-DE" sz="2400" dirty="0" err="1">
                <a:latin typeface="Arial"/>
                <a:cs typeface="Arial"/>
              </a:rPr>
              <a:t>consuming</a:t>
            </a:r>
            <a:r>
              <a:rPr lang="de-DE" sz="2400" dirty="0">
                <a:latin typeface="Arial"/>
                <a:cs typeface="Arial"/>
              </a:rPr>
              <a:t> and expensive and naive </a:t>
            </a:r>
            <a:r>
              <a:rPr lang="de-DE" sz="2400" dirty="0" err="1">
                <a:latin typeface="Arial"/>
                <a:cs typeface="Arial"/>
              </a:rPr>
              <a:t>functions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expectations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can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be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misleading</a:t>
            </a:r>
            <a:r>
              <a:rPr lang="de-DE" sz="2400" dirty="0">
                <a:latin typeface="Arial"/>
                <a:cs typeface="Arial"/>
              </a:rPr>
              <a:t>. </a:t>
            </a:r>
            <a:endParaRPr lang="en-US" sz="2400" dirty="0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8DC231C7-0236-BE66-A427-87D1619DAB84}"/>
              </a:ext>
            </a:extLst>
          </p:cNvPr>
          <p:cNvSpPr txBox="1"/>
          <p:nvPr/>
        </p:nvSpPr>
        <p:spPr>
          <a:xfrm>
            <a:off x="2272846" y="4951665"/>
            <a:ext cx="969603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latin typeface="Arial"/>
                <a:cs typeface="Arial"/>
              </a:rPr>
              <a:t>Computer </a:t>
            </a:r>
            <a:r>
              <a:rPr lang="de-DE" sz="2400" dirty="0" err="1">
                <a:latin typeface="Arial"/>
                <a:cs typeface="Arial"/>
              </a:rPr>
              <a:t>based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simulation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of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metabolism</a:t>
            </a:r>
            <a:r>
              <a:rPr lang="de-DE" sz="2400" dirty="0">
                <a:latin typeface="Arial"/>
                <a:cs typeface="Arial"/>
              </a:rPr>
              <a:t>: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rial"/>
                <a:cs typeface="Arial"/>
              </a:rPr>
              <a:t>Identification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of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genetic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modifications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for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efficient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target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substance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production</a:t>
            </a:r>
            <a:r>
              <a:rPr lang="de-DE" sz="24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2400" dirty="0">
                <a:latin typeface="Arial"/>
                <a:cs typeface="Arial"/>
              </a:rPr>
              <a:t>Rapid and </a:t>
            </a:r>
            <a:r>
              <a:rPr lang="de-DE" sz="2400" dirty="0" err="1">
                <a:latin typeface="Arial"/>
                <a:cs typeface="Arial"/>
              </a:rPr>
              <a:t>cheap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hypothesis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cycles</a:t>
            </a:r>
            <a:r>
              <a:rPr lang="de-DE" sz="24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rial"/>
                <a:cs typeface="Arial"/>
              </a:rPr>
              <a:t>Highly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reproducible</a:t>
            </a:r>
            <a:r>
              <a:rPr lang="de-DE" sz="2400" dirty="0">
                <a:latin typeface="Arial"/>
                <a:cs typeface="Arial"/>
              </a:rPr>
              <a:t> and </a:t>
            </a:r>
            <a:r>
              <a:rPr lang="de-DE" sz="2400" dirty="0" err="1">
                <a:latin typeface="Arial"/>
                <a:cs typeface="Arial"/>
              </a:rPr>
              <a:t>automatable</a:t>
            </a:r>
            <a:r>
              <a:rPr lang="de-DE" sz="2400" dirty="0">
                <a:latin typeface="Arial"/>
                <a:cs typeface="Arial"/>
              </a:rPr>
              <a:t>.</a:t>
            </a:r>
            <a:endParaRPr lang="de-DE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AD9858-17B8-9818-8349-6B5CB7C4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1" y="4955130"/>
            <a:ext cx="1569632" cy="1864796"/>
          </a:xfrm>
          <a:prstGeom prst="rect">
            <a:avLst/>
          </a:prstGeom>
        </p:spPr>
      </p:pic>
      <p:pic>
        <p:nvPicPr>
          <p:cNvPr id="21" name="Picture 21" descr="A picture containing clothing, brassiere, underwear, underpants&#10;&#10;Description automatically generated">
            <a:extLst>
              <a:ext uri="{FF2B5EF4-FFF2-40B4-BE49-F238E27FC236}">
                <a16:creationId xmlns:a16="http://schemas.microsoft.com/office/drawing/2014/main" id="{14FBBF18-74DC-6190-8C35-C52B3C44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69" y="723167"/>
            <a:ext cx="2743199" cy="15430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5C51C4-88CF-901D-627D-C917944ADEBB}"/>
              </a:ext>
            </a:extLst>
          </p:cNvPr>
          <p:cNvSpPr txBox="1"/>
          <p:nvPr/>
        </p:nvSpPr>
        <p:spPr>
          <a:xfrm>
            <a:off x="9267092" y="1803400"/>
            <a:ext cx="2704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 err="1"/>
              <a:t>File:Ácido</a:t>
            </a:r>
            <a:r>
              <a:rPr lang="en-US" sz="800" dirty="0"/>
              <a:t> </a:t>
            </a:r>
            <a:r>
              <a:rPr lang="en-US" sz="800" dirty="0" err="1"/>
              <a:t>desoxirribonucleico</a:t>
            </a:r>
            <a:r>
              <a:rPr lang="en-US" sz="800" dirty="0"/>
              <a:t> (DNA).</a:t>
            </a:r>
            <a:r>
              <a:rPr lang="en-US" sz="800" dirty="0" err="1"/>
              <a:t>png</a:t>
            </a:r>
            <a:r>
              <a:rPr lang="en-US" sz="800" dirty="0"/>
              <a:t>, </a:t>
            </a:r>
            <a:r>
              <a:rPr lang="en-US" sz="800" dirty="0">
                <a:hlinkClick r:id="rId4"/>
              </a:rPr>
              <a:t>https://commons.wikimedia.org/w/index.php?title=File:%C3%81cido_desoxirribonucleico_(DNA).png&amp;oldid=674262631</a:t>
            </a:r>
            <a:endParaRPr lang="en-US" sz="800" dirty="0"/>
          </a:p>
        </p:txBody>
      </p:sp>
      <p:pic>
        <p:nvPicPr>
          <p:cNvPr id="23" name="Graphic 23" descr="Test tubes with solid fill">
            <a:extLst>
              <a:ext uri="{FF2B5EF4-FFF2-40B4-BE49-F238E27FC236}">
                <a16:creationId xmlns:a16="http://schemas.microsoft.com/office/drawing/2014/main" id="{927F974D-C6BE-1639-8DD1-8D2908BDE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0954" y="3186723"/>
            <a:ext cx="914400" cy="914400"/>
          </a:xfrm>
          <a:prstGeom prst="rect">
            <a:avLst/>
          </a:prstGeom>
        </p:spPr>
      </p:pic>
      <p:pic>
        <p:nvPicPr>
          <p:cNvPr id="24" name="Graphic 24" descr="Tools with solid fill">
            <a:extLst>
              <a:ext uri="{FF2B5EF4-FFF2-40B4-BE49-F238E27FC236}">
                <a16:creationId xmlns:a16="http://schemas.microsoft.com/office/drawing/2014/main" id="{367C61CE-C19F-76BA-71FF-E049B0AB6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3646" y="31085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/>
                <a:cs typeface="Calibri"/>
              </a:rPr>
              <a:t>Example</a:t>
            </a:r>
            <a:r>
              <a:rPr lang="de-DE" dirty="0">
                <a:latin typeface="Calibri"/>
                <a:cs typeface="Calibri"/>
              </a:rPr>
              <a:t>: </a:t>
            </a:r>
            <a:r>
              <a:rPr lang="de-DE" dirty="0" err="1">
                <a:latin typeface="Calibri"/>
                <a:cs typeface="Calibri"/>
              </a:rPr>
              <a:t>Automated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strain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development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by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Amyris</a:t>
            </a:r>
            <a:r>
              <a:rPr lang="de-DE" dirty="0">
                <a:latin typeface="Calibri"/>
                <a:cs typeface="Calibri"/>
              </a:rPr>
              <a:t>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5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11832493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 err="1">
                <a:latin typeface="Arial"/>
                <a:cs typeface="Arial"/>
              </a:rPr>
              <a:t>Amyris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is</a:t>
            </a:r>
            <a:r>
              <a:rPr lang="de-DE" kern="0" dirty="0">
                <a:latin typeface="Arial"/>
                <a:cs typeface="Arial"/>
              </a:rPr>
              <a:t> an innovative California-</a:t>
            </a:r>
            <a:r>
              <a:rPr lang="de-DE" kern="0" dirty="0" err="1">
                <a:latin typeface="Arial"/>
                <a:cs typeface="Arial"/>
              </a:rPr>
              <a:t>based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biotech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company</a:t>
            </a:r>
            <a:r>
              <a:rPr lang="de-DE" kern="0" dirty="0">
                <a:latin typeface="Arial"/>
                <a:cs typeface="Arial"/>
              </a:rPr>
              <a:t> (600 </a:t>
            </a:r>
            <a:r>
              <a:rPr lang="de-DE" kern="0" dirty="0" err="1">
                <a:latin typeface="Arial"/>
                <a:cs typeface="Arial"/>
              </a:rPr>
              <a:t>employees</a:t>
            </a:r>
            <a:r>
              <a:rPr lang="de-DE" kern="0" dirty="0">
                <a:latin typeface="Arial"/>
                <a:cs typeface="Arial"/>
              </a:rPr>
              <a:t>).</a:t>
            </a:r>
            <a:endParaRPr lang="en-US" kern="0" dirty="0">
              <a:latin typeface="Calibri"/>
              <a:cs typeface="Calibri"/>
            </a:endParaRP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 err="1">
                <a:latin typeface="Arial"/>
                <a:cs typeface="Arial"/>
              </a:rPr>
              <a:t>Strain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development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for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market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scale</a:t>
            </a:r>
            <a:r>
              <a:rPr lang="de-DE" kern="0" dirty="0">
                <a:latin typeface="Arial"/>
                <a:cs typeface="Arial"/>
              </a:rPr>
              <a:t> in </a:t>
            </a:r>
            <a:r>
              <a:rPr lang="de-DE" kern="0" dirty="0" err="1">
                <a:latin typeface="Arial"/>
                <a:cs typeface="Arial"/>
              </a:rPr>
              <a:t>tons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of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product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requires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many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steps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with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dedicated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experts</a:t>
            </a:r>
            <a:r>
              <a:rPr lang="de-DE" kern="0" dirty="0">
                <a:latin typeface="Arial"/>
                <a:cs typeface="Arial"/>
              </a:rPr>
              <a:t>.</a:t>
            </a:r>
            <a:endParaRPr lang="en-US" kern="0" dirty="0">
              <a:latin typeface="Calibri"/>
              <a:cs typeface="Calibri"/>
            </a:endParaRP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 err="1">
                <a:latin typeface="Arial"/>
                <a:cs typeface="Arial"/>
              </a:rPr>
              <a:t>Strain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development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is</a:t>
            </a:r>
            <a:r>
              <a:rPr lang="de-DE" kern="0" dirty="0">
                <a:latin typeface="Arial"/>
                <a:cs typeface="Arial"/>
              </a:rPr>
              <a:t> expensive ($100-$200 M) and time </a:t>
            </a:r>
            <a:r>
              <a:rPr lang="de-DE" kern="0" dirty="0" err="1">
                <a:latin typeface="Arial"/>
                <a:cs typeface="Arial"/>
              </a:rPr>
              <a:t>consuming</a:t>
            </a:r>
            <a:r>
              <a:rPr lang="de-DE" kern="0" dirty="0">
                <a:latin typeface="Arial"/>
                <a:cs typeface="Arial"/>
              </a:rPr>
              <a:t> (&gt;10 </a:t>
            </a:r>
            <a:r>
              <a:rPr lang="de-DE" kern="0" dirty="0" err="1">
                <a:latin typeface="Arial"/>
                <a:cs typeface="Arial"/>
              </a:rPr>
              <a:t>years</a:t>
            </a:r>
            <a:r>
              <a:rPr lang="de-DE" kern="0" dirty="0">
                <a:latin typeface="Arial"/>
                <a:cs typeface="Arial"/>
              </a:rPr>
              <a:t>).</a:t>
            </a:r>
            <a:endParaRPr lang="de-DE" kern="0" dirty="0">
              <a:latin typeface="Calibri"/>
              <a:cs typeface="Calibri"/>
            </a:endParaRP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>
                <a:latin typeface="Arial"/>
                <a:cs typeface="Arial"/>
              </a:rPr>
              <a:t>Construction </a:t>
            </a:r>
            <a:r>
              <a:rPr lang="de-DE" kern="0" dirty="0" err="1">
                <a:latin typeface="Arial"/>
                <a:cs typeface="Arial"/>
              </a:rPr>
              <a:t>of</a:t>
            </a:r>
            <a:r>
              <a:rPr lang="de-DE" kern="0" dirty="0">
                <a:latin typeface="Arial"/>
                <a:cs typeface="Arial"/>
              </a:rPr>
              <a:t> a </a:t>
            </a:r>
            <a:r>
              <a:rPr lang="de-DE" kern="0" dirty="0" err="1">
                <a:latin typeface="Arial"/>
                <a:cs typeface="Arial"/>
              </a:rPr>
              <a:t>automated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workflow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to</a:t>
            </a:r>
            <a:r>
              <a:rPr lang="de-DE" kern="0" dirty="0">
                <a:latin typeface="Arial"/>
                <a:cs typeface="Arial"/>
              </a:rPr>
              <a:t> design and </a:t>
            </a:r>
            <a:r>
              <a:rPr lang="de-DE" kern="0" dirty="0" err="1">
                <a:latin typeface="Arial"/>
                <a:cs typeface="Arial"/>
              </a:rPr>
              <a:t>test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molecules</a:t>
            </a:r>
            <a:r>
              <a:rPr lang="de-DE" kern="0" dirty="0">
                <a:latin typeface="Arial"/>
                <a:cs typeface="Arial"/>
              </a:rPr>
              <a:t> and </a:t>
            </a:r>
            <a:r>
              <a:rPr lang="de-DE" kern="0" dirty="0" err="1">
                <a:latin typeface="Arial"/>
                <a:cs typeface="Arial"/>
              </a:rPr>
              <a:t>pathways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for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industrial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upscaling</a:t>
            </a:r>
            <a:r>
              <a:rPr lang="de-DE" kern="0" dirty="0">
                <a:latin typeface="Arial"/>
                <a:cs typeface="Arial"/>
              </a:rPr>
              <a:t>.</a:t>
            </a: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>
                <a:latin typeface="Arial"/>
                <a:cs typeface="Arial"/>
              </a:rPr>
              <a:t>Part </a:t>
            </a:r>
            <a:r>
              <a:rPr lang="de-DE" kern="0" dirty="0" err="1">
                <a:latin typeface="Arial"/>
                <a:cs typeface="Arial"/>
              </a:rPr>
              <a:t>of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the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automated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workflow</a:t>
            </a:r>
            <a:r>
              <a:rPr lang="de-DE" kern="0" dirty="0">
                <a:latin typeface="Arial"/>
                <a:cs typeface="Arial"/>
              </a:rPr>
              <a:t>: </a:t>
            </a:r>
            <a:r>
              <a:rPr lang="de-DE" kern="0" dirty="0" err="1">
                <a:latin typeface="Arial"/>
                <a:cs typeface="Arial"/>
              </a:rPr>
              <a:t>metabolic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flux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prediction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for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effectiv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genetic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manipulation</a:t>
            </a:r>
            <a:r>
              <a:rPr lang="de-DE" kern="0" dirty="0">
                <a:latin typeface="Arial"/>
                <a:cs typeface="Arial"/>
              </a:rPr>
              <a:t>.</a:t>
            </a:r>
            <a:endParaRPr lang="de-DE" dirty="0">
              <a:latin typeface="Arial"/>
              <a:cs typeface="Arial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C430C30-38F8-C9EF-D0A4-0B06BC6A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48" y="3518735"/>
            <a:ext cx="5687877" cy="3340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69D07F-9F29-DD11-0B93-6648FEEDABBB}"/>
              </a:ext>
            </a:extLst>
          </p:cNvPr>
          <p:cNvSpPr/>
          <p:nvPr/>
        </p:nvSpPr>
        <p:spPr>
          <a:xfrm>
            <a:off x="8233509" y="5559633"/>
            <a:ext cx="372365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nn-NO" sz="1200" dirty="0">
                <a:latin typeface="Arial"/>
                <a:cs typeface="Arial"/>
              </a:rPr>
              <a:t>Singh et al., 2023. An </a:t>
            </a:r>
            <a:r>
              <a:rPr lang="nn-NO" sz="1200" dirty="0" err="1">
                <a:latin typeface="Arial"/>
                <a:cs typeface="Arial"/>
              </a:rPr>
              <a:t>Automated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Scientist</a:t>
            </a:r>
            <a:r>
              <a:rPr lang="nn-NO" sz="1200" dirty="0">
                <a:latin typeface="Arial"/>
                <a:cs typeface="Arial"/>
              </a:rPr>
              <a:t> to Design and </a:t>
            </a:r>
            <a:r>
              <a:rPr lang="nn-NO" sz="1200" dirty="0" err="1">
                <a:latin typeface="Arial"/>
                <a:cs typeface="Arial"/>
              </a:rPr>
              <a:t>Optimize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Microbial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Strains</a:t>
            </a:r>
            <a:r>
              <a:rPr lang="nn-NO" sz="1200" dirty="0">
                <a:latin typeface="Arial"/>
                <a:cs typeface="Arial"/>
              </a:rPr>
              <a:t> for </a:t>
            </a:r>
            <a:r>
              <a:rPr lang="nn-NO" sz="1200" dirty="0" err="1">
                <a:latin typeface="Arial"/>
                <a:cs typeface="Arial"/>
              </a:rPr>
              <a:t>the</a:t>
            </a:r>
            <a:r>
              <a:rPr lang="nn-NO" sz="1200" dirty="0">
                <a:latin typeface="Arial"/>
                <a:cs typeface="Arial"/>
              </a:rPr>
              <a:t> Industrial Production </a:t>
            </a:r>
            <a:r>
              <a:rPr lang="nn-NO" sz="1200" dirty="0" err="1">
                <a:latin typeface="Arial"/>
                <a:cs typeface="Arial"/>
              </a:rPr>
              <a:t>of</a:t>
            </a:r>
            <a:r>
              <a:rPr lang="nn-NO" sz="1200" dirty="0">
                <a:latin typeface="Arial"/>
                <a:cs typeface="Arial"/>
              </a:rPr>
              <a:t> Small </a:t>
            </a:r>
            <a:r>
              <a:rPr lang="nn-NO" sz="1200" dirty="0" err="1">
                <a:latin typeface="Arial"/>
                <a:cs typeface="Arial"/>
              </a:rPr>
              <a:t>Molecules</a:t>
            </a:r>
            <a:r>
              <a:rPr lang="nn-NO" sz="1200" dirty="0">
                <a:latin typeface="Arial"/>
                <a:cs typeface="Arial"/>
              </a:rPr>
              <a:t>, </a:t>
            </a:r>
            <a:r>
              <a:rPr lang="nn-NO" sz="1200" dirty="0" err="1">
                <a:latin typeface="Arial"/>
                <a:cs typeface="Arial"/>
              </a:rPr>
              <a:t>bioRxiv</a:t>
            </a:r>
            <a:r>
              <a:rPr lang="nn-NO" sz="1200" dirty="0">
                <a:latin typeface="Arial"/>
                <a:cs typeface="Arial"/>
              </a:rPr>
              <a:t>, https://doi.org/10.1101/2023.01.03.521657 </a:t>
            </a:r>
            <a:endParaRPr lang="nn-NO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6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Genome-</a:t>
            </a:r>
            <a:r>
              <a:rPr lang="de-DE" dirty="0" err="1">
                <a:latin typeface="Calibri"/>
                <a:cs typeface="Calibri"/>
              </a:rPr>
              <a:t>Scale</a:t>
            </a:r>
            <a:r>
              <a:rPr lang="de-DE" dirty="0">
                <a:latin typeface="Calibri"/>
                <a:cs typeface="Calibri"/>
              </a:rPr>
              <a:t> Network </a:t>
            </a:r>
            <a:r>
              <a:rPr lang="de-DE" dirty="0" err="1">
                <a:latin typeface="Calibri"/>
                <a:cs typeface="Calibri"/>
              </a:rPr>
              <a:t>Reconstructions</a:t>
            </a:r>
            <a:r>
              <a:rPr lang="de-DE" dirty="0">
                <a:latin typeface="Calibri"/>
                <a:cs typeface="Calibri"/>
              </a:rPr>
              <a:t>: </a:t>
            </a:r>
            <a:r>
              <a:rPr lang="de-DE" dirty="0" err="1">
                <a:latin typeface="Calibri"/>
                <a:cs typeface="Calibri"/>
              </a:rPr>
              <a:t>Available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for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many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species</a:t>
            </a:r>
            <a:endParaRPr lang="de-DE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6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5785340" cy="589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kern="0" dirty="0">
                <a:latin typeface="Arial"/>
                <a:cs typeface="Arial"/>
              </a:rPr>
              <a:t>A </a:t>
            </a:r>
            <a:r>
              <a:rPr lang="en-US" b="1" kern="0" dirty="0" err="1">
                <a:latin typeface="Arial"/>
                <a:cs typeface="Arial"/>
              </a:rPr>
              <a:t>GEnome</a:t>
            </a:r>
            <a:r>
              <a:rPr lang="en-US" b="1" kern="0" dirty="0">
                <a:latin typeface="Arial"/>
                <a:cs typeface="Arial"/>
              </a:rPr>
              <a:t> scale Network Reconstructions (GENREs) </a:t>
            </a:r>
            <a:r>
              <a:rPr lang="en-US" kern="0" dirty="0">
                <a:latin typeface="Arial"/>
                <a:cs typeface="Arial"/>
              </a:rPr>
              <a:t>structured knowledge base of biochemical facts</a:t>
            </a:r>
            <a:endParaRPr lang="en-US" kern="0" dirty="0"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>
                <a:latin typeface="Arial"/>
                <a:cs typeface="Arial"/>
              </a:rPr>
              <a:t>Genome scale metabolic models (GEM, GSMM) </a:t>
            </a:r>
            <a:r>
              <a:rPr lang="en-US" kern="0" dirty="0">
                <a:latin typeface="Arial"/>
                <a:cs typeface="Arial"/>
              </a:rPr>
              <a:t>model which supplements the established biochemical information with additional (potentially hypothetical) information to enable computational simulation and analysis.</a:t>
            </a:r>
            <a:endParaRPr lang="en-US" kern="0"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latin typeface="Arial"/>
              <a:cs typeface="Arial"/>
            </a:endParaRPr>
          </a:p>
        </p:txBody>
      </p:sp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829BD829-B235-DCCB-4F83-36CE6E84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802" y="677817"/>
            <a:ext cx="4864530" cy="54819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5D2E2A-C7F0-FFE8-079F-7493DA10F352}"/>
              </a:ext>
            </a:extLst>
          </p:cNvPr>
          <p:cNvSpPr/>
          <p:nvPr/>
        </p:nvSpPr>
        <p:spPr>
          <a:xfrm>
            <a:off x="6377688" y="6213260"/>
            <a:ext cx="366470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nn-NO" sz="1200" dirty="0" err="1">
                <a:latin typeface="Arial"/>
                <a:cs typeface="Arial"/>
              </a:rPr>
              <a:t>Gu</a:t>
            </a:r>
            <a:r>
              <a:rPr lang="nn-NO" sz="1200" dirty="0">
                <a:latin typeface="Arial"/>
                <a:cs typeface="Arial"/>
              </a:rPr>
              <a:t> et al., 2019. </a:t>
            </a:r>
            <a:r>
              <a:rPr lang="nn-NO" sz="1200" dirty="0" err="1">
                <a:latin typeface="Arial"/>
              </a:rPr>
              <a:t>Current</a:t>
            </a:r>
            <a:r>
              <a:rPr lang="nn-NO" sz="1200" dirty="0">
                <a:latin typeface="Arial"/>
              </a:rPr>
              <a:t> status and </a:t>
            </a:r>
            <a:r>
              <a:rPr lang="nn-NO" sz="1200" dirty="0" err="1">
                <a:latin typeface="Arial"/>
              </a:rPr>
              <a:t>applications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of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genome-scale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metabolic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models</a:t>
            </a:r>
            <a:r>
              <a:rPr lang="nn-NO" sz="1200" dirty="0">
                <a:latin typeface="Arial"/>
              </a:rPr>
              <a:t>. BMC Gen Bio</a:t>
            </a:r>
            <a:endParaRPr lang="nn-NO" sz="1200" dirty="0"/>
          </a:p>
          <a:p>
            <a:r>
              <a:rPr lang="nn-NO" sz="1200" dirty="0">
                <a:latin typeface="Arial"/>
              </a:rPr>
              <a:t>https://doi</a:t>
            </a:r>
            <a:r>
              <a:rPr lang="nn-NO" sz="1200" dirty="0">
                <a:latin typeface="Arial"/>
                <a:cs typeface="Arial"/>
              </a:rPr>
              <a:t>.org/10.1186/s13059-019-1730-3</a:t>
            </a:r>
            <a:endParaRPr lang="nn-NO" sz="1200">
              <a:cs typeface="Arial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6379E05-0577-0658-DEDC-4556C78FD351}"/>
              </a:ext>
            </a:extLst>
          </p:cNvPr>
          <p:cNvSpPr txBox="1"/>
          <p:nvPr/>
        </p:nvSpPr>
        <p:spPr>
          <a:xfrm>
            <a:off x="1646979" y="6031033"/>
            <a:ext cx="4530407" cy="83099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183 manually curated species</a:t>
            </a:r>
            <a:endParaRPr lang="en-US" sz="2400" dirty="0">
              <a:cs typeface="Arial" panose="020B0604020202020204" pitchFamily="34" charset="0"/>
            </a:endParaRPr>
          </a:p>
          <a:p>
            <a:pPr algn="r"/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across the tree of life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/>
                <a:cs typeface="Calibri"/>
              </a:rPr>
              <a:t>Examples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of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Highly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Curated</a:t>
            </a:r>
            <a:r>
              <a:rPr lang="de-DE" dirty="0">
                <a:latin typeface="Calibri"/>
                <a:cs typeface="Calibri"/>
              </a:rPr>
              <a:t>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7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91055C-4C47-2BB4-60F7-D4A96372E9D9}"/>
              </a:ext>
            </a:extLst>
          </p:cNvPr>
          <p:cNvSpPr/>
          <p:nvPr/>
        </p:nvSpPr>
        <p:spPr>
          <a:xfrm>
            <a:off x="273050" y="825281"/>
            <a:ext cx="2339102" cy="1692771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latin typeface="+mj-lt"/>
              </a:rPr>
              <a:t>Helicobacter pylori:</a:t>
            </a:r>
          </a:p>
          <a:p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IT341</a:t>
            </a:r>
          </a:p>
          <a:p>
            <a:r>
              <a:rPr lang="en-US" sz="1800" dirty="0">
                <a:latin typeface="+mj-lt"/>
              </a:rPr>
              <a:t>485 metabolites </a:t>
            </a:r>
          </a:p>
          <a:p>
            <a:r>
              <a:rPr lang="en-US" sz="1800" dirty="0">
                <a:latin typeface="+mj-lt"/>
              </a:rPr>
              <a:t>554 reactions</a:t>
            </a:r>
          </a:p>
          <a:p>
            <a:r>
              <a:rPr lang="en-US" sz="1800" dirty="0">
                <a:latin typeface="+mj-lt"/>
              </a:rPr>
              <a:t>339 genes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en-US" sz="1400" dirty="0">
                <a:latin typeface="+mj-lt"/>
              </a:rPr>
              <a:t>(21% of predicted genes)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A37C652-208E-8FDA-BCB9-9D1D82DAFCB2}"/>
              </a:ext>
            </a:extLst>
          </p:cNvPr>
          <p:cNvSpPr txBox="1"/>
          <p:nvPr/>
        </p:nvSpPr>
        <p:spPr>
          <a:xfrm>
            <a:off x="2783854" y="1065007"/>
            <a:ext cx="242055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latin typeface="+mj-lt"/>
              </a:rPr>
              <a:t>Escherichia coli</a:t>
            </a:r>
            <a:r>
              <a:rPr lang="en-US" sz="1800" dirty="0">
                <a:latin typeface="+mj-lt"/>
              </a:rPr>
              <a:t>: </a:t>
            </a:r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ML1515</a:t>
            </a:r>
          </a:p>
          <a:p>
            <a:r>
              <a:rPr lang="en-US" sz="1800" dirty="0">
                <a:latin typeface="+mj-lt"/>
              </a:rPr>
              <a:t>1877 metabolites</a:t>
            </a:r>
          </a:p>
          <a:p>
            <a:r>
              <a:rPr lang="en-US" sz="1800" dirty="0">
                <a:latin typeface="+mj-lt"/>
              </a:rPr>
              <a:t>2712 reactions</a:t>
            </a:r>
          </a:p>
          <a:p>
            <a:r>
              <a:rPr lang="en-US" sz="1800" dirty="0">
                <a:latin typeface="+mj-lt"/>
              </a:rPr>
              <a:t>1515 genes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en-US" sz="1400" dirty="0">
                <a:latin typeface="+mj-lt"/>
              </a:rPr>
              <a:t>(35% of predicted genes)</a:t>
            </a:r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BF57EEF-951A-FDE3-B31C-77E849A9B513}"/>
              </a:ext>
            </a:extLst>
          </p:cNvPr>
          <p:cNvSpPr txBox="1"/>
          <p:nvPr/>
        </p:nvSpPr>
        <p:spPr>
          <a:xfrm>
            <a:off x="811939" y="2922534"/>
            <a:ext cx="2142744" cy="1477328"/>
          </a:xfrm>
          <a:prstGeom prst="rect">
            <a:avLst/>
          </a:prstGeom>
          <a:solidFill>
            <a:srgbClr val="FFCC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latin typeface="+mj-lt"/>
              </a:rPr>
              <a:t>S. cerevisiae</a:t>
            </a:r>
            <a:r>
              <a:rPr lang="en-US" sz="1800" b="1" dirty="0">
                <a:latin typeface="+mj-lt"/>
              </a:rPr>
              <a:t>: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yeastGEM</a:t>
            </a:r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2691 metabolites</a:t>
            </a:r>
          </a:p>
          <a:p>
            <a:r>
              <a:rPr lang="en-US" sz="1800" dirty="0">
                <a:latin typeface="+mj-lt"/>
              </a:rPr>
              <a:t>3963 reactions</a:t>
            </a:r>
          </a:p>
          <a:p>
            <a:r>
              <a:rPr lang="en-US" sz="1800" dirty="0">
                <a:latin typeface="+mj-lt"/>
              </a:rPr>
              <a:t>1139 genes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0B40B-F1FF-0DCF-748F-5727F021DDC2}"/>
              </a:ext>
            </a:extLst>
          </p:cNvPr>
          <p:cNvSpPr/>
          <p:nvPr/>
        </p:nvSpPr>
        <p:spPr>
          <a:xfrm>
            <a:off x="5647080" y="3493031"/>
            <a:ext cx="2804745" cy="1908215"/>
          </a:xfrm>
          <a:prstGeom prst="rect">
            <a:avLst/>
          </a:prstGeom>
          <a:solidFill>
            <a:srgbClr val="FFCC99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latin typeface="+mj-lt"/>
              </a:rPr>
              <a:t>Homo Sapiens</a:t>
            </a:r>
          </a:p>
          <a:p>
            <a:r>
              <a:rPr lang="en-US" sz="1800" dirty="0">
                <a:latin typeface="+mj-lt"/>
              </a:rPr>
              <a:t>Recon3D</a:t>
            </a:r>
          </a:p>
          <a:p>
            <a:r>
              <a:rPr lang="en-US" sz="1800" dirty="0">
                <a:latin typeface="+mj-lt"/>
              </a:rPr>
              <a:t>4140 unique metabolites</a:t>
            </a:r>
          </a:p>
          <a:p>
            <a:r>
              <a:rPr lang="en-US" sz="1800" dirty="0">
                <a:latin typeface="+mj-lt"/>
              </a:rPr>
              <a:t>13543 reactions</a:t>
            </a:r>
          </a:p>
          <a:p>
            <a:r>
              <a:rPr lang="en-US" sz="1800" dirty="0">
                <a:latin typeface="+mj-lt"/>
              </a:rPr>
              <a:t>3288 genes </a:t>
            </a:r>
          </a:p>
          <a:p>
            <a:r>
              <a:rPr lang="en-US" sz="1400" dirty="0">
                <a:latin typeface="+mj-lt"/>
              </a:rPr>
              <a:t>(17% of functionally annotated human genes)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E1FE85-9E09-DD25-1ACF-C08AB781FC42}"/>
              </a:ext>
            </a:extLst>
          </p:cNvPr>
          <p:cNvSpPr/>
          <p:nvPr/>
        </p:nvSpPr>
        <p:spPr>
          <a:xfrm>
            <a:off x="5380637" y="1217948"/>
            <a:ext cx="2624525" cy="1969770"/>
          </a:xfrm>
          <a:prstGeom prst="rect">
            <a:avLst/>
          </a:prstGeom>
          <a:solidFill>
            <a:srgbClr val="D9D9D9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Pseudomonas putida</a:t>
            </a:r>
            <a:r>
              <a:rPr lang="en-US" sz="1800" b="1" dirty="0"/>
              <a:t> KT2440 </a:t>
            </a:r>
          </a:p>
          <a:p>
            <a:r>
              <a:rPr lang="en-US" sz="1800" i="1" dirty="0"/>
              <a:t>i</a:t>
            </a:r>
            <a:r>
              <a:rPr lang="en-US" sz="1800" dirty="0"/>
              <a:t>JN746</a:t>
            </a:r>
          </a:p>
          <a:p>
            <a:r>
              <a:rPr lang="en-US" sz="1800" dirty="0"/>
              <a:t>907 metabolites</a:t>
            </a:r>
          </a:p>
          <a:p>
            <a:r>
              <a:rPr lang="en-US" sz="1800" dirty="0"/>
              <a:t>1054 reactions</a:t>
            </a:r>
          </a:p>
          <a:p>
            <a:r>
              <a:rPr lang="en-US" sz="1800" dirty="0">
                <a:latin typeface="Arial"/>
              </a:rPr>
              <a:t>746 genes </a:t>
            </a:r>
          </a:p>
          <a:p>
            <a:r>
              <a:rPr lang="en-US" sz="1400" dirty="0">
                <a:latin typeface="Arial"/>
              </a:rPr>
              <a:t>(14% of predicted genes)</a:t>
            </a:r>
            <a:endParaRPr lang="en-US">
              <a:latin typeface="Arial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89C375B-4994-A588-FFF1-47C2AD7CE1C2}"/>
              </a:ext>
            </a:extLst>
          </p:cNvPr>
          <p:cNvSpPr txBox="1"/>
          <p:nvPr/>
        </p:nvSpPr>
        <p:spPr>
          <a:xfrm>
            <a:off x="541869" y="5670720"/>
            <a:ext cx="6904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Repositories: </a:t>
            </a:r>
            <a:r>
              <a:rPr lang="en-US" sz="1800" dirty="0" err="1"/>
              <a:t>BiGG</a:t>
            </a:r>
            <a:r>
              <a:rPr lang="en-US" sz="1800" dirty="0"/>
              <a:t> database: </a:t>
            </a:r>
            <a:r>
              <a:rPr lang="en-US" sz="1800" dirty="0">
                <a:solidFill>
                  <a:srgbClr val="0067A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http://bigg.ucsd.edu</a:t>
            </a:r>
            <a:endParaRPr lang="en-US" sz="1800" dirty="0">
              <a:solidFill>
                <a:srgbClr val="0067A6"/>
              </a:solidFill>
            </a:endParaRPr>
          </a:p>
          <a:p>
            <a:r>
              <a:rPr lang="en-US" sz="1800" dirty="0"/>
              <a:t>EMBL-EBI </a:t>
            </a:r>
            <a:r>
              <a:rPr lang="en-US" sz="1800" dirty="0" err="1"/>
              <a:t>Biomodels</a:t>
            </a:r>
            <a:r>
              <a:rPr lang="en-US" sz="1800" dirty="0"/>
              <a:t> DB: </a:t>
            </a:r>
            <a:r>
              <a:rPr lang="en-US" sz="1800" dirty="0">
                <a:solidFill>
                  <a:srgbClr val="0067A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https://www.ebi.ac.uk/biomodels-main/</a:t>
            </a:r>
            <a:r>
              <a:rPr lang="en-US" sz="1800" dirty="0"/>
              <a:t> 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8BD010D-9D06-232E-6179-7452D81D17BD}"/>
              </a:ext>
            </a:extLst>
          </p:cNvPr>
          <p:cNvSpPr txBox="1"/>
          <p:nvPr/>
        </p:nvSpPr>
        <p:spPr>
          <a:xfrm>
            <a:off x="3117477" y="3489149"/>
            <a:ext cx="2142744" cy="1477328"/>
          </a:xfrm>
          <a:prstGeom prst="rect">
            <a:avLst/>
          </a:prstGeom>
          <a:solidFill>
            <a:srgbClr val="FFCC99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j-lt"/>
              </a:rPr>
              <a:t>Mus musculus:</a:t>
            </a:r>
            <a:r>
              <a:rPr lang="en-US" sz="1800" dirty="0">
                <a:latin typeface="+mj-lt"/>
              </a:rPr>
              <a:t> iMM1415</a:t>
            </a:r>
          </a:p>
          <a:p>
            <a:r>
              <a:rPr lang="en-US" sz="1800" dirty="0">
                <a:latin typeface="+mj-lt"/>
              </a:rPr>
              <a:t>2775 metabolites</a:t>
            </a:r>
          </a:p>
          <a:p>
            <a:r>
              <a:rPr lang="en-US" sz="1800" dirty="0">
                <a:latin typeface="+mj-lt"/>
              </a:rPr>
              <a:t>3726 reactions</a:t>
            </a:r>
          </a:p>
          <a:p>
            <a:r>
              <a:rPr lang="en-US" sz="1800" dirty="0">
                <a:latin typeface="+mj-lt"/>
              </a:rPr>
              <a:t>1375 genes</a:t>
            </a:r>
          </a:p>
        </p:txBody>
      </p:sp>
    </p:spTree>
    <p:extLst>
      <p:ext uri="{BB962C8B-B14F-4D97-AF65-F5344CB8AC3E}">
        <p14:creationId xmlns:p14="http://schemas.microsoft.com/office/powerpoint/2010/main" val="424913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Small </a:t>
            </a:r>
            <a:r>
              <a:rPr lang="de-DE" dirty="0" err="1">
                <a:latin typeface="Calibri"/>
                <a:cs typeface="Calibri"/>
              </a:rPr>
              <a:t>Scale</a:t>
            </a:r>
            <a:r>
              <a:rPr lang="de-DE" dirty="0">
                <a:latin typeface="Calibri"/>
                <a:cs typeface="Calibri"/>
              </a:rPr>
              <a:t>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8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5814014" cy="238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Each metabolic reaction is listed, e.g. from a sequence annotation.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For organisms without sequence annotation models of central carbon metabolism and biomass can provide good metabolic approximations.</a:t>
            </a:r>
          </a:p>
        </p:txBody>
      </p:sp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768A09D9-568F-152E-7F9C-A48B84E6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568" y="221028"/>
            <a:ext cx="6108211" cy="6597161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D3A964AF-4523-5BA3-0993-670B11E4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5" y="3431442"/>
            <a:ext cx="5611202" cy="338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3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cs typeface="Calibri"/>
              </a:rPr>
              <a:t>Common model format: SBML</a:t>
            </a:r>
            <a:br>
              <a:rPr lang="en-US" b="0" dirty="0">
                <a:latin typeface="Calibri"/>
                <a:cs typeface="Calibri"/>
              </a:rPr>
            </a:br>
            <a:r>
              <a:rPr lang="en-US" b="0" dirty="0">
                <a:latin typeface="Calibri"/>
                <a:cs typeface="Calibri"/>
              </a:rPr>
              <a:t>Systems Biology Mark-up Language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9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73B52-5823-8E29-622F-BEE7C378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1280197"/>
            <a:ext cx="6616700" cy="496081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31EAD24-0402-CF2D-E327-6376805F9DDA}"/>
              </a:ext>
            </a:extLst>
          </p:cNvPr>
          <p:cNvSpPr txBox="1">
            <a:spLocks/>
          </p:cNvSpPr>
          <p:nvPr/>
        </p:nvSpPr>
        <p:spPr bwMode="auto">
          <a:xfrm>
            <a:off x="313736" y="1239977"/>
            <a:ext cx="5403707" cy="282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Metabolic models are stored following conventions of the Systems Biology Mark-up language (SBML).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SBML-files are designed for efficient machine readability and are compatible with most modeling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SBML-files end with .xml.</a:t>
            </a:r>
          </a:p>
        </p:txBody>
      </p:sp>
    </p:spTree>
    <p:extLst>
      <p:ext uri="{BB962C8B-B14F-4D97-AF65-F5344CB8AC3E}">
        <p14:creationId xmlns:p14="http://schemas.microsoft.com/office/powerpoint/2010/main" val="301697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_Folienmaster_neu_TUDo">
  <a:themeElements>
    <a:clrScheme name="TH_Folienmaster_neu_TU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H_Folienmaster_neu_TUDo">
      <a:majorFont>
        <a:latin typeface="Akkurat Light Office"/>
        <a:ea typeface=""/>
        <a:cs typeface="Arial"/>
      </a:majorFont>
      <a:minorFont>
        <a:latin typeface="Akkurat Light Office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lnDef>
  </a:objectDefaults>
  <a:extraClrSchemeLst>
    <a:extraClrScheme>
      <a:clrScheme name="TH_Folienmaster_neu_TU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FAED1738795A4391342AA4AD737E71" ma:contentTypeVersion="13" ma:contentTypeDescription="Ein neues Dokument erstellen." ma:contentTypeScope="" ma:versionID="7116ce1ec98c46c38dca775ae8ada5ca">
  <xsd:schema xmlns:xsd="http://www.w3.org/2001/XMLSchema" xmlns:xs="http://www.w3.org/2001/XMLSchema" xmlns:p="http://schemas.microsoft.com/office/2006/metadata/properties" xmlns:ns3="cea34b89-1a2e-4893-ba07-6e3f6b99c5e9" xmlns:ns4="a91d32e9-b962-48f5-9ca4-bfcef0adef56" targetNamespace="http://schemas.microsoft.com/office/2006/metadata/properties" ma:root="true" ma:fieldsID="0c22c97c5804266226aff4f7b4b3e49d" ns3:_="" ns4:_="">
    <xsd:import namespace="cea34b89-1a2e-4893-ba07-6e3f6b99c5e9"/>
    <xsd:import namespace="a91d32e9-b962-48f5-9ca4-bfcef0adef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34b89-1a2e-4893-ba07-6e3f6b99c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1d32e9-b962-48f5-9ca4-bfcef0adef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E4E098-070B-49F8-BD96-B53B18FBEA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4F4140-21B6-4ECF-AF14-1AF70E27228D}">
  <ds:schemaRefs>
    <ds:schemaRef ds:uri="a91d32e9-b962-48f5-9ca4-bfcef0adef56"/>
    <ds:schemaRef ds:uri="cea34b89-1a2e-4893-ba07-6e3f6b99c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E657E9-8FCD-486A-903C-EF7B535B54BF}">
  <ds:schemaRefs>
    <ds:schemaRef ds:uri="cea34b89-1a2e-4893-ba07-6e3f6b99c5e9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a91d32e9-b962-48f5-9ca4-bfcef0adef56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Microsoft Office PowerPoint</Application>
  <PresentationFormat>Widescreen</PresentationFormat>
  <Paragraphs>260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</vt:lpstr>
      <vt:lpstr>TH_Folienmaster_neu_TUDo</vt:lpstr>
      <vt:lpstr>GenScaleSim: Simulation of  Genome Scale Metabolic Models</vt:lpstr>
      <vt:lpstr>Outline</vt:lpstr>
      <vt:lpstr>Teaching Objectives</vt:lpstr>
      <vt:lpstr>Modeling and Simulation in Biotechnology?</vt:lpstr>
      <vt:lpstr>Example: Automated strain development by Amyris Inc.</vt:lpstr>
      <vt:lpstr>Genome-Scale Network Reconstructions: Available for many species</vt:lpstr>
      <vt:lpstr>Examples of Highly Curated Models</vt:lpstr>
      <vt:lpstr>Small Scale Models</vt:lpstr>
      <vt:lpstr>Common model format: SBML Systems Biology Mark-up Language </vt:lpstr>
      <vt:lpstr>Various Methods allow for Analysis of GSMM</vt:lpstr>
      <vt:lpstr>Most Popular Program for Model Analysis: COBRApy</vt:lpstr>
      <vt:lpstr>Entity Relationship Diagrams for Core-Classes in COBRApy</vt:lpstr>
      <vt:lpstr>How to Work with COBRApy Models?</vt:lpstr>
      <vt:lpstr>Model Compartments</vt:lpstr>
      <vt:lpstr>The Biomass Synthesis Reaction</vt:lpstr>
      <vt:lpstr>Promoter Activity Prediction with Random Forest</vt:lpstr>
      <vt:lpstr>Authors and 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Iris Broderius</dc:creator>
  <cp:lastModifiedBy>Ulf Liebal</cp:lastModifiedBy>
  <cp:revision>1575</cp:revision>
  <dcterms:created xsi:type="dcterms:W3CDTF">2020-06-17T08:17:29Z</dcterms:created>
  <dcterms:modified xsi:type="dcterms:W3CDTF">2023-02-15T16:24:01Z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0x010100FEFAED1738795A4391342AA4AD737E71</vt:lpwstr>
  </property>
</Properties>
</file>